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1801950"/>
            <a:ext cx="9144000" cy="153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3F3F3"/>
                </a:solidFill>
              </a:rPr>
              <a:t>Graffiti Incident Tracking System 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3F3F3"/>
                </a:solidFill>
              </a:rPr>
              <a:t>(GITS)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59450"/>
            <a:ext cx="8520600" cy="6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FFFFFF"/>
                </a:solidFill>
              </a:rPr>
              <a:t>Team: Michael Jannain, Julian Nunez, Jose Garcia, Jimmy Doan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Tools/Languages Used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Google Drive (Documents, Sheets, and Slides)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Github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Python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Django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MySQL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SQLite3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TkInter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 1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User Interface Performance: fully graphical with multiple, moveable, and resizable windows. (5 second response time for transactions).</a:t>
            </a:r>
          </a:p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Operational Environment: Support Multiple Users in Web environment.</a:t>
            </a:r>
          </a:p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Security Access: Password protected accounts &amp; access to only assigned cases.</a:t>
            </a:r>
          </a:p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Single Entry of Information</a:t>
            </a:r>
          </a:p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Validation of Inputs</a:t>
            </a:r>
          </a:p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Entry and Processing of Names</a:t>
            </a:r>
          </a:p>
          <a:p>
            <a:pPr indent="-228600" lvl="0" marL="457200">
              <a:spcBef>
                <a:spcPts val="0"/>
              </a:spcBef>
              <a:buClr>
                <a:srgbClr val="FF0000"/>
              </a:buClr>
              <a:buChar char="❏"/>
            </a:pPr>
            <a:r>
              <a:rPr lang="en">
                <a:solidFill>
                  <a:srgbClr val="FF0000"/>
                </a:solidFill>
              </a:rPr>
              <a:t>Online Help Function</a:t>
            </a:r>
          </a:p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Menu Driven System: Standardized movement from screen to screen without having to return to main menu.</a:t>
            </a:r>
          </a:p>
          <a:p>
            <a:pPr indent="-228600" lvl="0" marL="457200">
              <a:spcBef>
                <a:spcPts val="0"/>
              </a:spcBef>
              <a:buClr>
                <a:srgbClr val="6AA84F"/>
              </a:buClr>
              <a:buChar char="❏"/>
            </a:pPr>
            <a:r>
              <a:rPr lang="en">
                <a:solidFill>
                  <a:srgbClr val="6AA84F"/>
                </a:solidFill>
              </a:rPr>
              <a:t>Error Messages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974" y="687075"/>
            <a:ext cx="4476599" cy="42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75" y="947900"/>
            <a:ext cx="3191949" cy="4173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 rot="10800000">
            <a:off x="4343225" y="4760025"/>
            <a:ext cx="1867200" cy="27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 flipH="1">
            <a:off x="2000775" y="3376200"/>
            <a:ext cx="2309100" cy="15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Michael - Project Manager / Software Manager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Julian - Configuration Manager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Jimmy - System Engineering Manager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Jose - Test Manager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GITS?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An integrated reporting system to aid the Central City police department in graffiti identification, classification, and tracking.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Capabilities for GITS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Internet portal that allows Public Works personnel to document &amp; send graffiti incident data to investigating law enforcement officials.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User interface that allows investigating law enforcement officials to view, edit, and update the incident data, along with any photos of the damage and identity of graffiti suspects.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Analysis capabilities that will allow law enforcement officials to identify "hot spots".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Reporting capabilities that will allow authorized staff to request, view, and/or print reports based on information in the database.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and Performance Requirements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User Interface Performance: fully graphical with multiple, moveable, and resizable windows. (5 second response time for transactions).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Operational Environment: Support Multiple Users in Web environment.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Security Access: Password protected accounts &amp; access to only assigned cases.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Single Entry of Information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Validation of Inputs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Entry and Processing of Names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Online Help Function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Menu Driven System: Standardized movement from screen to screen without having to return to main menu.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Error Messages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Database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6731"/>
            <a:ext cx="9143998" cy="35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Estimated Size (SLOC)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17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Estimate: 1,500 lines of code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Actual: 4,000 lines of code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5" y="2553675"/>
            <a:ext cx="6043248" cy="2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Estimated Schedule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27520" l="0" r="0" t="11402"/>
          <a:stretch/>
        </p:blipFill>
        <p:spPr>
          <a:xfrm>
            <a:off x="311700" y="1017725"/>
            <a:ext cx="7789424" cy="4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Architecture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9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Each incident entry is an object with the following attributes: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Incident Record Information (Record ID &amp; Date Created)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City Crew Info (Crew ID, Supervisor Name, Date on site, Scale of cleanup effort)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Graffiti Info 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Type of building or structure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Street Address of building or property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GPS Coordinates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Moniker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Images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Suspect Info (Law Enforcement Officials)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Suspect name(s)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Suspect image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Gang or crew name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Status: unknown, identified, in custody, released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25" y="0"/>
            <a:ext cx="1371975" cy="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