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520599" cy="181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F3F3F3"/>
                </a:solidFill>
              </a:rPr>
              <a:t>Graffiti Incident Tracking System (GITS)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432600"/>
            <a:ext cx="8520599" cy="153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Team: Michael Jannain, Julian Nunez, Jose Garcia, Jimmy Doan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subTitle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2400" u="sng">
                <a:solidFill>
                  <a:srgbClr val="000000"/>
                </a:solidFill>
              </a:rPr>
              <a:t>Capabilities for GITS</a:t>
            </a: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❏"/>
            </a:pPr>
            <a:r>
              <a:rPr lang="en" sz="2000">
                <a:solidFill>
                  <a:srgbClr val="000000"/>
                </a:solidFill>
              </a:rPr>
              <a:t>An Internet portal that allows Central City Public Works personnel to document graffiti and send the incident data to the appropriate investigating law enforcement official.</a:t>
            </a: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❏"/>
            </a:pPr>
            <a:r>
              <a:rPr lang="en" sz="2000">
                <a:solidFill>
                  <a:srgbClr val="000000"/>
                </a:solidFill>
              </a:rPr>
              <a:t>User interface that will allow an investigating law enforcement official to view, edit, and update the incident data along with any photo(s) of the damage and identity of graffiti suspect(s).</a:t>
            </a: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❏"/>
            </a:pPr>
            <a:r>
              <a:rPr lang="en" sz="2000">
                <a:solidFill>
                  <a:srgbClr val="000000"/>
                </a:solidFill>
              </a:rPr>
              <a:t>Analysis capabilities that will allow law enforcement personnel to identify "hot spots".</a:t>
            </a: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❏"/>
            </a:pPr>
            <a:r>
              <a:rPr lang="en" sz="2000">
                <a:solidFill>
                  <a:srgbClr val="000000"/>
                </a:solidFill>
              </a:rPr>
              <a:t>Reporting capabilities that will allow authorized staff to request, view and/or print reports based on information in the database.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262025" y="1086900"/>
            <a:ext cx="8766599" cy="3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Architected Agile - Small group size and lack of experience in software development/required languages among team members warrants extra focus towards foundations/architectural issues in the initial iteration. Transition to agile afterwards is perfect for current students who have other time commitments.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0" y="0"/>
            <a:ext cx="91440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/>
              <a:t>Methodology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Manager: Mike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>
                <a:solidFill>
                  <a:schemeClr val="dk1"/>
                </a:solidFill>
              </a:rPr>
              <a:t>Scheduling: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600">
                <a:solidFill>
                  <a:schemeClr val="dk1"/>
                </a:solidFill>
              </a:rPr>
              <a:t>Schedule split into 2 sections: 1) Design 2) Testing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600">
                <a:solidFill>
                  <a:schemeClr val="dk1"/>
                </a:solidFill>
              </a:rPr>
              <a:t>Further broken up into Build 1-Build 3:</a:t>
            </a:r>
          </a:p>
          <a:p>
            <a:pPr indent="-330200" lvl="2" marL="13716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600">
                <a:solidFill>
                  <a:schemeClr val="dk1"/>
                </a:solidFill>
              </a:rPr>
              <a:t>Build 1: City Worker related portions of the GITS database</a:t>
            </a:r>
          </a:p>
          <a:p>
            <a:pPr indent="-330200" lvl="2" marL="13716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600">
                <a:solidFill>
                  <a:schemeClr val="dk1"/>
                </a:solidFill>
              </a:rPr>
              <a:t>Build 2: Law Enforcement related portions of the GITS database</a:t>
            </a:r>
          </a:p>
          <a:p>
            <a:pPr indent="-330200" lvl="2" marL="13716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600">
                <a:solidFill>
                  <a:schemeClr val="dk1"/>
                </a:solidFill>
              </a:rPr>
              <a:t>Build 3: Sync Law Enforcement / City Worker sections</a:t>
            </a:r>
          </a:p>
          <a:p>
            <a:pPr indent="-330200" lvl="3" marL="18288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600">
                <a:solidFill>
                  <a:schemeClr val="dk1"/>
                </a:solidFill>
              </a:rPr>
              <a:t>Here the databases will overlap and integrate, also system performance features relating to both Law Enforcement and City Workers will be included here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600">
                <a:solidFill>
                  <a:schemeClr val="dk1"/>
                </a:solidFill>
              </a:rPr>
              <a:t>Unit-testing after each phase → Testing Phases after Build 1-3 finish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>
                <a:solidFill>
                  <a:schemeClr val="dk1"/>
                </a:solidFill>
              </a:rPr>
              <a:t>Graffiti Incident Documentation (Crew Info)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600">
                <a:solidFill>
                  <a:schemeClr val="dk1"/>
                </a:solidFill>
              </a:rPr>
              <a:t>Crew ID and other cleanup details must be part of the MySQL database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Manager: Jimmy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832299" cy="3990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Responsible for software requirement refinement, design, implementation, and integration.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Requirements Refinement: Requirements Database &amp; Requirements Analysis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Software Design, Implementation, Integration: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/>
              <a:t>Involved throughout: </a:t>
            </a:r>
          </a:p>
          <a:p>
            <a:pPr indent="-228600" lvl="0" marL="1371600" rtl="0">
              <a:spcBef>
                <a:spcPts val="0"/>
              </a:spcBef>
              <a:buChar char="❏"/>
            </a:pPr>
            <a:r>
              <a:rPr lang="en"/>
              <a:t>Build 1 (For City Crew)</a:t>
            </a:r>
          </a:p>
          <a:p>
            <a:pPr indent="-228600" lvl="0" marL="1371600" rtl="0">
              <a:spcBef>
                <a:spcPts val="0"/>
              </a:spcBef>
              <a:buChar char="❏"/>
            </a:pPr>
            <a:r>
              <a:rPr lang="en"/>
              <a:t>Build 2 (For Law Enforcement)</a:t>
            </a:r>
          </a:p>
          <a:p>
            <a:pPr indent="-228600" lvl="0" marL="1371600">
              <a:spcBef>
                <a:spcPts val="0"/>
              </a:spcBef>
              <a:buChar char="❏"/>
            </a:pPr>
            <a:r>
              <a:rPr lang="en"/>
              <a:t>Build 3 (Syncing both Builds together)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Manager: Jose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4085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City Workers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Image Upload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Law Enforcement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000">
                <a:solidFill>
                  <a:schemeClr val="dk1"/>
                </a:solidFill>
              </a:rPr>
              <a:t>Update Graffitti Info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000">
                <a:solidFill>
                  <a:schemeClr val="dk1"/>
                </a:solidFill>
              </a:rPr>
              <a:t>Image Upload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System and Performance 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000">
                <a:solidFill>
                  <a:schemeClr val="dk1"/>
                </a:solidFill>
              </a:rPr>
              <a:t>Validations of inputs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000">
                <a:solidFill>
                  <a:schemeClr val="dk1"/>
                </a:solidFill>
              </a:rPr>
              <a:t>Entry and Processing of Names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000">
                <a:solidFill>
                  <a:schemeClr val="dk1"/>
                </a:solidFill>
              </a:rPr>
              <a:t>Online Help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000">
                <a:solidFill>
                  <a:schemeClr val="dk1"/>
                </a:solidFill>
              </a:rPr>
              <a:t>Screen/UI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Framework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000">
                <a:solidFill>
                  <a:schemeClr val="dk1"/>
                </a:solidFill>
              </a:rPr>
              <a:t>Admin Menu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Reporting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000">
                <a:solidFill>
                  <a:schemeClr val="dk1"/>
                </a:solidFill>
              </a:rPr>
              <a:t>Status Report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Configuration Manager: Julian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City Workers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Options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Law Enforcement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Ability to update Suspect Info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Graffiti Analysis (GA) Requirements (Frequency of Incidents)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Unit Testing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UI Performance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Operational Environment: Multiple Users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Security Access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Sorted Record of Incidents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