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1326575"/>
            <a:ext cx="9144000" cy="23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3F3F3"/>
                </a:solidFill>
              </a:rPr>
              <a:t>Graffiti Incident Tracking System 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3F3F3"/>
                </a:solidFill>
              </a:rPr>
              <a:t>(GITS)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3F3F3"/>
                </a:solidFill>
              </a:rPr>
              <a:t>Lessons Learned &amp; Test Report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59450"/>
            <a:ext cx="8520600" cy="6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FFFFFF"/>
                </a:solidFill>
              </a:rPr>
              <a:t>Team: Michael Jannain, Julian Nunez, Jose Garcia, Jimmy Doan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Project Plans &amp; Actual Performance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Stayed on track with the planned schedule for the most part.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Completed nearly all of the requirements for GITS.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Worked well as a team. 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We assigned roles in the beginning of the process but because of our small group size, we all contributed to whatever area needed attention.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Communication is key.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Constant communication to track group/individual progress, schedule group meetings, and assign jobs to every team member. 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Text Messages, Emails, Google Hangouts &amp; Shared Documents.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Time Management is a tool and skill.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We managed our time better as we got further along in the process. 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Planned ahead and divided work up over longer periods of time to decrease scrambling and stress.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100" y="445025"/>
            <a:ext cx="3124199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Self Assessment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Great team work. 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Everyone contributed their fair share &amp; was willing to contribute outside their “role” areas.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Accomplished nearly all requirements and everything we set out to do.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Stayed on schedule and according to plan for the most part.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No major delays or setbacks.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Overall, we are proud and satisfied with our work and the manner in which we completed it.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Suite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Snippet of the Test Suite with Results (Pass/Fail):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2069"/>
            <a:ext cx="9144000" cy="303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Uncompleted GITS Requirement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Online Help Function wasn’t implemented due to time constraints.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3279"/>
            <a:ext cx="9143998" cy="801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