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15520" y="11412062"/>
            <a:ext cx="345816" cy="330068"/>
          </a:xfrm>
          <a:prstGeom prst="rect">
            <a:avLst/>
          </a:prstGeom>
        </p:spPr>
        <p:txBody>
          <a:bodyPr lIns="53578" tIns="53578" rIns="53578" bIns="53578" anchor="b"/>
          <a:lstStyle>
            <a:lvl1pPr defTabSz="821531"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0581" y="3898935"/>
            <a:ext cx="5594885" cy="5594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1148" y="3901816"/>
            <a:ext cx="5589123" cy="558912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Platforms Links in Bio"/>
          <p:cNvSpPr txBox="1"/>
          <p:nvPr/>
        </p:nvSpPr>
        <p:spPr>
          <a:xfrm>
            <a:off x="3915311" y="10022874"/>
            <a:ext cx="1739870" cy="83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algn="r" defTabSz="821531">
              <a:defRPr b="0" sz="2400">
                <a:solidFill>
                  <a:srgbClr val="6C6C6C"/>
                </a:solidFill>
              </a:defRPr>
            </a:lvl1pPr>
          </a:lstStyle>
          <a:p>
            <a:pPr/>
            <a:r>
              <a:t>Platforms Links in Bio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14250302" y="10104490"/>
            <a:ext cx="2920300" cy="671992"/>
            <a:chOff x="0" y="0"/>
            <a:chExt cx="2920299" cy="671990"/>
          </a:xfrm>
        </p:grpSpPr>
        <p:pic>
          <p:nvPicPr>
            <p:cNvPr id="129" name="Unknown.jpeg" descr="Unknown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24628" y="0"/>
              <a:ext cx="669005" cy="6719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Unknown.png" descr="Unknown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97961" y="66408"/>
              <a:ext cx="539176" cy="53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Unknown.png" descr="Unknown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81124" y="66408"/>
              <a:ext cx="539176" cy="53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Unknown.png" descr="Unknown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66408"/>
              <a:ext cx="539175" cy="539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4" name="Unknown.jpeg" descr="Unknown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93662" y="10104490"/>
            <a:ext cx="669006" cy="67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80005" y="10170898"/>
            <a:ext cx="539176" cy="539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44224" y="10170897"/>
            <a:ext cx="539176" cy="53917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opics in bio descriptions"/>
          <p:cNvSpPr txBox="1"/>
          <p:nvPr/>
        </p:nvSpPr>
        <p:spPr>
          <a:xfrm>
            <a:off x="2976445" y="3787355"/>
            <a:ext cx="2678736" cy="93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algn="r" defTabSz="821531">
              <a:defRPr b="0" sz="2700">
                <a:solidFill>
                  <a:srgbClr val="6C6C6C"/>
                </a:solidFill>
              </a:defRPr>
            </a:lvl1pPr>
          </a:lstStyle>
          <a:p>
            <a:pPr/>
            <a:r>
              <a:t>Topics in bio descriptions</a:t>
            </a:r>
          </a:p>
        </p:txBody>
      </p:sp>
      <p:sp>
        <p:nvSpPr>
          <p:cNvPr id="138" name="Anti-Bolsonaro accounts"/>
          <p:cNvSpPr txBox="1"/>
          <p:nvPr/>
        </p:nvSpPr>
        <p:spPr>
          <a:xfrm>
            <a:off x="6709691" y="3048375"/>
            <a:ext cx="4100805" cy="47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defTabSz="821531">
              <a:defRPr sz="2500">
                <a:solidFill>
                  <a:srgbClr val="434343"/>
                </a:solidFill>
              </a:defRPr>
            </a:lvl1pPr>
          </a:lstStyle>
          <a:p>
            <a:pPr/>
            <a:r>
              <a:t>Anti-Bolsonaro accounts</a:t>
            </a:r>
          </a:p>
        </p:txBody>
      </p:sp>
      <p:sp>
        <p:nvSpPr>
          <p:cNvPr id="139" name="Pro-Bolsonaro accounts"/>
          <p:cNvSpPr txBox="1"/>
          <p:nvPr/>
        </p:nvSpPr>
        <p:spPr>
          <a:xfrm>
            <a:off x="13660049" y="3048376"/>
            <a:ext cx="4100806" cy="478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defTabSz="821531">
              <a:defRPr sz="2500">
                <a:solidFill>
                  <a:srgbClr val="434343"/>
                </a:solidFill>
              </a:defRPr>
            </a:lvl1pPr>
          </a:lstStyle>
          <a:p>
            <a:pPr/>
            <a:r>
              <a:t>Pro-Bolsonaro accounts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12278307" y="3595208"/>
            <a:ext cx="1" cy="7341819"/>
          </a:xfrm>
          <a:prstGeom prst="line">
            <a:avLst/>
          </a:prstGeom>
          <a:ln w="25400" cap="rnd">
            <a:solidFill>
              <a:srgbClr val="6C6C6C"/>
            </a:solidFill>
            <a:custDash>
              <a:ds d="100000" sp="200000"/>
            </a:custDash>
            <a:miter lim="400000"/>
          </a:ln>
        </p:spPr>
        <p:txBody>
          <a:bodyPr lIns="53578" tIns="53578" rIns="53578" bIns="53578" anchor="ctr"/>
          <a:lstStyle/>
          <a:p>
            <a:pPr defTabSz="2438339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41" name="Progressist…"/>
          <p:cNvSpPr txBox="1"/>
          <p:nvPr/>
        </p:nvSpPr>
        <p:spPr>
          <a:xfrm>
            <a:off x="3915311" y="6233914"/>
            <a:ext cx="1739870" cy="210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 algn="r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Progressist</a:t>
            </a:r>
          </a:p>
          <a:p>
            <a:pPr algn="r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Environment</a:t>
            </a:r>
          </a:p>
          <a:p>
            <a:pPr algn="r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Self-care</a:t>
            </a:r>
          </a:p>
          <a:p>
            <a:pPr algn="r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Humanities</a:t>
            </a:r>
          </a:p>
          <a:p>
            <a:pPr algn="r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Pro-vaccine  </a:t>
            </a:r>
          </a:p>
        </p:txBody>
      </p:sp>
      <p:sp>
        <p:nvSpPr>
          <p:cNvPr id="142" name="Conservative…"/>
          <p:cNvSpPr txBox="1"/>
          <p:nvPr/>
        </p:nvSpPr>
        <p:spPr>
          <a:xfrm>
            <a:off x="18901778" y="6411725"/>
            <a:ext cx="2678736" cy="210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 algn="l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Conservative</a:t>
            </a:r>
          </a:p>
          <a:p>
            <a:pPr algn="l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Militarists</a:t>
            </a:r>
          </a:p>
          <a:p>
            <a:pPr algn="l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Agro</a:t>
            </a:r>
          </a:p>
          <a:p>
            <a:pPr algn="l" defTabSz="821531">
              <a:lnSpc>
                <a:spcPct val="140000"/>
              </a:lnSpc>
              <a:defRPr b="0" i="1" sz="2000">
                <a:solidFill>
                  <a:srgbClr val="434343"/>
                </a:solidFill>
              </a:defRPr>
            </a:pPr>
            <a:r>
              <a:t>Neo-liberals</a:t>
            </a:r>
          </a:p>
        </p:txBody>
      </p:sp>
      <p:sp>
        <p:nvSpPr>
          <p:cNvPr id="143" name="Platforms Links in Bio"/>
          <p:cNvSpPr txBox="1"/>
          <p:nvPr/>
        </p:nvSpPr>
        <p:spPr>
          <a:xfrm>
            <a:off x="18744173" y="10022874"/>
            <a:ext cx="1739870" cy="83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algn="l" defTabSz="821531">
              <a:defRPr b="0" sz="2400">
                <a:solidFill>
                  <a:srgbClr val="6C6C6C"/>
                </a:solidFill>
              </a:defRPr>
            </a:lvl1pPr>
          </a:lstStyle>
          <a:p>
            <a:pPr/>
            <a:r>
              <a:t>Platforms Links in Bio</a:t>
            </a:r>
          </a:p>
        </p:txBody>
      </p:sp>
      <p:sp>
        <p:nvSpPr>
          <p:cNvPr id="144" name="Topics in bio descriptions"/>
          <p:cNvSpPr txBox="1"/>
          <p:nvPr/>
        </p:nvSpPr>
        <p:spPr>
          <a:xfrm>
            <a:off x="18687042" y="3787355"/>
            <a:ext cx="3108209" cy="93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algn="l" defTabSz="821531">
              <a:defRPr b="0" sz="2700">
                <a:solidFill>
                  <a:srgbClr val="6C6C6C"/>
                </a:solidFill>
              </a:defRPr>
            </a:lvl1pPr>
          </a:lstStyle>
          <a:p>
            <a:pPr/>
            <a:r>
              <a:t>Topics in bio descriptions</a:t>
            </a:r>
          </a:p>
        </p:txBody>
      </p:sp>
      <p:sp>
        <p:nvSpPr>
          <p:cNvPr id="145" name="More Diverse"/>
          <p:cNvSpPr txBox="1"/>
          <p:nvPr/>
        </p:nvSpPr>
        <p:spPr>
          <a:xfrm>
            <a:off x="3816861" y="4807994"/>
            <a:ext cx="1838320" cy="466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 algn="r" defTabSz="821531">
              <a:lnSpc>
                <a:spcPct val="140000"/>
              </a:lnSpc>
              <a:defRPr b="0" sz="24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More Diverse</a:t>
            </a:r>
          </a:p>
        </p:txBody>
      </p:sp>
      <p:sp>
        <p:nvSpPr>
          <p:cNvPr id="146" name="Less diverse"/>
          <p:cNvSpPr txBox="1"/>
          <p:nvPr/>
        </p:nvSpPr>
        <p:spPr>
          <a:xfrm>
            <a:off x="18738535" y="4807994"/>
            <a:ext cx="1751147" cy="466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 algn="r" defTabSz="821531">
              <a:lnSpc>
                <a:spcPct val="140000"/>
              </a:lnSpc>
              <a:defRPr b="0" sz="24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Less diverse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"/>
          <p:cNvGrpSpPr/>
          <p:nvPr/>
        </p:nvGrpSpPr>
        <p:grpSpPr>
          <a:xfrm>
            <a:off x="3674940" y="2820049"/>
            <a:ext cx="17534183" cy="8570408"/>
            <a:chOff x="0" y="0"/>
            <a:chExt cx="17534181" cy="8570406"/>
          </a:xfrm>
        </p:grpSpPr>
        <p:pic>
          <p:nvPicPr>
            <p:cNvPr id="148" name="Screenshot 2023-04-28 at 19.11.43.png" descr="Screenshot 2023-04-28 at 19.11.4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78073" cy="8570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Screenshot 2023-04-28 at 19.11.54.png" descr="Screenshot 2023-04-28 at 19.11.5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269691" y="31853"/>
              <a:ext cx="8264491" cy="82644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" name="Topics distribution pro and anti bolsonaro accounts"/>
          <p:cNvSpPr txBox="1"/>
          <p:nvPr/>
        </p:nvSpPr>
        <p:spPr>
          <a:xfrm>
            <a:off x="7449454" y="1590673"/>
            <a:ext cx="8806436" cy="49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/>
            </a:lvl1pPr>
          </a:lstStyle>
          <a:p>
            <a:pPr/>
            <a:r>
              <a:t>Topics distribution pro and anti bolsonaro accounts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shot 2023-04-28 at 19.11.11.png" descr="Screenshot 2023-04-28 at 19.11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46" y="789048"/>
            <a:ext cx="12000667" cy="12137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