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314" r:id="rId3"/>
    <p:sldId id="342" r:id="rId4"/>
    <p:sldId id="341" r:id="rId5"/>
    <p:sldId id="340" r:id="rId6"/>
    <p:sldId id="336" r:id="rId7"/>
    <p:sldId id="337" r:id="rId8"/>
    <p:sldId id="338" r:id="rId9"/>
    <p:sldId id="339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F76B3F-9D82-2647-A4C2-9D4A00DB38B0}">
          <p14:sldIdLst>
            <p14:sldId id="314"/>
            <p14:sldId id="342"/>
            <p14:sldId id="341"/>
            <p14:sldId id="340"/>
            <p14:sldId id="336"/>
            <p14:sldId id="337"/>
            <p14:sldId id="338"/>
            <p14:sldId id="33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3839" autoAdjust="0"/>
  </p:normalViewPr>
  <p:slideViewPr>
    <p:cSldViewPr snapToGrid="0" snapToObjects="1">
      <p:cViewPr varScale="1">
        <p:scale>
          <a:sx n="81" d="100"/>
          <a:sy n="81" d="100"/>
        </p:scale>
        <p:origin x="4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9AA1A-EACB-4A4F-9C7F-5294DC50770E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66F-B132-8C48-AD03-A2AB7EAB5F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9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B468-0117-F948-9CF0-57F4E10F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FBB6C-C55B-9E45-84F8-49EB17E5D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97EDC-140F-674D-84C0-C618AB8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EE8F1-2E20-FF44-8497-54D1B99B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7E6A3AC-8D4C-F147-9726-77486D2A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4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B450D-CBB2-F844-9A23-9144490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92C2995-2B64-584F-9B63-45CE8094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C01C1-AEF2-574E-9AC1-2759D870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20A02-7022-C84E-9CFD-5597D1FD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7D6374-529B-9044-83A4-3AE18E1C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51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20F13-445C-1241-B05A-6349B3ED3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AD7B0E5-AE82-0645-BCA7-C498BD62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02A1D-04D4-8C42-921F-ABC4EB86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C9CA-C688-4245-9422-A5C9333A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AABEEE3-8B91-8A46-B55F-2A966AE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412" y="147919"/>
            <a:ext cx="6898341" cy="48409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82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6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9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7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31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A0B6-6AD7-F04B-992A-E8582928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8040F-059F-E54D-BED3-784F9B37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2F43F-4EB8-5F4E-B886-9BA5E5D3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E7F1A-DF8E-3D40-B2A2-C65587B9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BE77B67-BA94-A941-A636-69E5FCC0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469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51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71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0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22055-1753-DF42-9033-6706E47F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E9BEA-7116-574F-9AA8-2FC83BF3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57B44-DAFA-6241-8ACF-B7A6C6DB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BB478-1DAB-A742-A758-19699415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DF3F853-1E34-7745-A92D-9D15701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67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522A0-0675-A74E-BFB0-522ACC86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D063C-22A3-7E46-999D-13C938AF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5CE83-6CE8-8E47-98AB-D54F157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D9F97-E7EB-C948-A803-78D555FD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9A1C5-DC94-9949-A0BD-8586DFB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A66E73F-974A-D14E-9B3E-B80E5C5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6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FDB6D-0264-0F40-B332-8D9D81E9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7430D-2DE3-2B48-B4DF-7CAB72E0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EB13E-8BB7-5F4A-99A3-B5A14FC0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8DC0A-0037-9E4F-B9C3-329D31767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6CB2AF-52A5-5D45-8708-6CADFEAAB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C0C1AE-98AF-5E4F-8889-FE96E84F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08EA6-7905-CC4C-8E07-1E2BD1F4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36B29F8-3494-214C-8C54-1198BA57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71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D6-539A-A549-A28E-5B5CEF1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8E85D-5982-D34F-963E-5BEC3AAE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7CFAF-F369-FE4F-886A-09DFDC37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9DBF02E8-F7CE-8F46-84C9-664E726A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5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92912-6124-6D40-9A85-D75B5FDB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31CE2-BB0F-8347-8ED8-392AAAE4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2DFD034-E44F-CC43-A256-4A3DBAA4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5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7E91C-7A06-3D40-BC4A-5BB6F62E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64297-CB5E-974B-A155-E0946146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378B8-F418-6645-A1B8-02EA7699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E86C1-3233-4A48-9472-47547CBC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BE698-F24C-5541-8FAD-4E0B019F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BF4E2B9-7C0F-1743-B7FC-811C468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1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7D0-DE63-7242-B565-71B161D1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84E02-37D0-0144-BCE8-509CA73BD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F6270-8C76-944A-9456-69DA0462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168C6-8FE5-6140-B1B1-5F8A3FE0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D2E43-A9F6-1045-B01F-67D24A7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9AD88BD-71E8-5F42-9A06-13A354E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6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7F97-107E-F448-A57A-64A120EC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ECC8E-39B2-2947-A0C5-2FD9FB0A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CF258-D15E-8B48-BF3E-70BB0AAC8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1120-2906-F84C-83AE-5C046F81A1B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E3FB3-B464-1443-A268-CCDECC93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294FA63-64A3-2A44-8185-466219AF8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B4D1-A53F-8F42-93E8-147DA51E04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7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6572-B68D-E245-92C5-9A458377112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2308-2AB6-0049-AA6F-C951C31B98B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3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567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9783" y="1812688"/>
            <a:ext cx="9784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5293">
              <a:spcBef>
                <a:spcPts val="700"/>
              </a:spcBef>
              <a:defRPr sz="3080"/>
            </a:pPr>
            <a:r>
              <a:rPr lang="en-US" altLang="zh-CN" sz="6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迁移方案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2250" y="3664512"/>
            <a:ext cx="33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defTabSz="665293">
              <a:spcBef>
                <a:spcPts val="700"/>
              </a:spcBef>
              <a:defRPr sz="308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滕飞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2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EB8900-F2FD-4FCD-99D3-BB2A729D1986}"/>
              </a:ext>
            </a:extLst>
          </p:cNvPr>
          <p:cNvSpPr txBox="1"/>
          <p:nvPr/>
        </p:nvSpPr>
        <p:spPr>
          <a:xfrm>
            <a:off x="795013" y="1388591"/>
            <a:ext cx="6407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本方案目标将</a:t>
            </a:r>
            <a:r>
              <a:rPr lang="en-US" altLang="zh-CN" b="1" dirty="0">
                <a:solidFill>
                  <a:srgbClr val="FF0000"/>
                </a:solidFill>
              </a:rPr>
              <a:t>MQ</a:t>
            </a:r>
            <a:r>
              <a:rPr lang="zh-CN" altLang="en-US" b="1" dirty="0">
                <a:solidFill>
                  <a:srgbClr val="FF0000"/>
                </a:solidFill>
              </a:rPr>
              <a:t>服务端从</a:t>
            </a:r>
            <a:r>
              <a:rPr lang="en-US" altLang="zh-CN" b="1" dirty="0">
                <a:solidFill>
                  <a:srgbClr val="FF0000"/>
                </a:solidFill>
              </a:rPr>
              <a:t>IDC</a:t>
            </a:r>
            <a:r>
              <a:rPr lang="zh-CN" altLang="en-US" b="1" dirty="0">
                <a:solidFill>
                  <a:srgbClr val="FF0000"/>
                </a:solidFill>
              </a:rPr>
              <a:t>机房迁移至阿里云环境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并保证用户不受任何影响或影响很小的前提下进行迁移工作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保证生产消息正常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保证消费消息正常并不丢失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0A693-7893-4142-B729-2BC31E5021DB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迁移目标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DACE77-4A47-4163-9206-29198E78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70" y="1553200"/>
            <a:ext cx="4077053" cy="50524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16FBC1-D6D7-4B48-8745-DFB826938DC8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架构图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694CB9-87D8-4D62-A7F9-409AE963781C}"/>
              </a:ext>
            </a:extLst>
          </p:cNvPr>
          <p:cNvSpPr txBox="1"/>
          <p:nvPr/>
        </p:nvSpPr>
        <p:spPr>
          <a:xfrm>
            <a:off x="1236481" y="1102936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IDC </a:t>
            </a:r>
            <a:r>
              <a:rPr lang="en-US" altLang="zh-CN" dirty="0" err="1"/>
              <a:t>RocketMQ</a:t>
            </a:r>
            <a:r>
              <a:rPr lang="zh-CN" altLang="en-US" dirty="0"/>
              <a:t>部署架构图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3455F6-8C74-4A55-B2C1-F6A89CEEF8C2}"/>
              </a:ext>
            </a:extLst>
          </p:cNvPr>
          <p:cNvSpPr txBox="1"/>
          <p:nvPr/>
        </p:nvSpPr>
        <p:spPr>
          <a:xfrm>
            <a:off x="6375660" y="1070670"/>
            <a:ext cx="330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阿里云</a:t>
            </a:r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zh-CN" altLang="en-US" dirty="0"/>
              <a:t>部署架构图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DC26C7-4924-46CF-B88F-E387D92B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30" y="1472268"/>
            <a:ext cx="5776461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EB8900-F2FD-4FCD-99D3-BB2A729D1986}"/>
              </a:ext>
            </a:extLst>
          </p:cNvPr>
          <p:cNvSpPr txBox="1"/>
          <p:nvPr/>
        </p:nvSpPr>
        <p:spPr>
          <a:xfrm>
            <a:off x="1068390" y="1388591"/>
            <a:ext cx="4540557" cy="175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操作前注意事项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阿里云所有项目必须使用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mq.shouqiev.net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mq1.shouqiev.net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自产自消项目或延时消费消息的项目要保持在</a:t>
            </a:r>
            <a:r>
              <a:rPr lang="en-US" altLang="zh-CN" b="1" dirty="0">
                <a:solidFill>
                  <a:srgbClr val="FF0000"/>
                </a:solidFill>
              </a:rPr>
              <a:t>IDC</a:t>
            </a:r>
            <a:r>
              <a:rPr lang="zh-CN" altLang="en-US" b="1" dirty="0">
                <a:solidFill>
                  <a:srgbClr val="FF0000"/>
                </a:solidFill>
              </a:rPr>
              <a:t>机房至少部署</a:t>
            </a:r>
            <a:r>
              <a:rPr lang="en-US" altLang="zh-CN" b="1" dirty="0">
                <a:solidFill>
                  <a:srgbClr val="FF0000"/>
                </a:solidFill>
              </a:rPr>
              <a:t>&gt;=1</a:t>
            </a:r>
            <a:r>
              <a:rPr lang="zh-CN" altLang="en-US" b="1" dirty="0">
                <a:solidFill>
                  <a:srgbClr val="FF0000"/>
                </a:solidFill>
              </a:rPr>
              <a:t>个节点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0A693-7893-4142-B729-2BC31E5021DB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609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F3B347-8B18-4CC5-902E-FBBD34ED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42" y="1015674"/>
            <a:ext cx="4115157" cy="50906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4D6261-5587-443B-9D2B-B91282EE40F3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zh-CN" altLang="en-US" b="1" dirty="0">
                <a:solidFill>
                  <a:schemeClr val="bg1"/>
                </a:solidFill>
              </a:rPr>
              <a:t>迁移</a:t>
            </a:r>
            <a:r>
              <a:rPr lang="en-US" altLang="zh-CN" b="1" dirty="0">
                <a:solidFill>
                  <a:schemeClr val="bg1"/>
                </a:solidFill>
              </a:rPr>
              <a:t>BROKER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D5833-F0AF-461C-977E-E2EA318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60" y="1114742"/>
            <a:ext cx="6203218" cy="49915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1EEA46-D398-4D6E-814F-CD69681917CF}"/>
              </a:ext>
            </a:extLst>
          </p:cNvPr>
          <p:cNvSpPr txBox="1"/>
          <p:nvPr/>
        </p:nvSpPr>
        <p:spPr>
          <a:xfrm>
            <a:off x="7505083" y="2290547"/>
            <a:ext cx="3638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阿里云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建立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NAMESRV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两个节点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建立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BrokerM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/N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主从节点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并指定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NAMESRV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 四个节点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对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BrokerM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/N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创建于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相同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TOPIC</a:t>
            </a:r>
          </a:p>
          <a:p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52300E-15FD-4EF3-B97F-5B945260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8" y="925613"/>
            <a:ext cx="4557155" cy="5136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073F95-8CFA-4A86-AB9C-E2FDA0CF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4" y="958271"/>
            <a:ext cx="6683319" cy="50067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C0A50E-F2E6-498D-844B-119E73343FA1}"/>
              </a:ext>
            </a:extLst>
          </p:cNvPr>
          <p:cNvSpPr txBox="1"/>
          <p:nvPr/>
        </p:nvSpPr>
        <p:spPr>
          <a:xfrm>
            <a:off x="7505083" y="2290547"/>
            <a:ext cx="382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等待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30s~40s 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等待应用重新向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namesrv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获取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路由列表到本地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结果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1).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此时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BrokerM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/N 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tps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应与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持平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C926A4-C763-47D9-B150-42B3CAD1C1D5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zh-CN" altLang="en-US" b="1" dirty="0">
                <a:solidFill>
                  <a:schemeClr val="bg1"/>
                </a:solidFill>
              </a:rPr>
              <a:t>迁移</a:t>
            </a:r>
            <a:r>
              <a:rPr lang="en-US" altLang="zh-CN" b="1" dirty="0">
                <a:solidFill>
                  <a:schemeClr val="bg1"/>
                </a:solidFill>
              </a:rPr>
              <a:t>BROKER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E9A5FE-B44A-486C-83B7-7654F397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2" y="860837"/>
            <a:ext cx="6706181" cy="5136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D93FD4-657A-4D58-8B98-D8DC2F6F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8" y="849951"/>
            <a:ext cx="6713802" cy="53192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BF5C30-7D87-4ECC-9915-3EFC097E2936}"/>
              </a:ext>
            </a:extLst>
          </p:cNvPr>
          <p:cNvSpPr txBox="1"/>
          <p:nvPr/>
        </p:nvSpPr>
        <p:spPr>
          <a:xfrm>
            <a:off x="7064829" y="124284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对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中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BrokerA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发送禁写命令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结果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1).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BrokerA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-master </a:t>
            </a:r>
            <a:r>
              <a:rPr lang="en-US" altLang="zh-CN" b="1" dirty="0" err="1"/>
              <a:t>ProduceTPS</a:t>
            </a:r>
            <a:r>
              <a:rPr lang="zh-CN" altLang="en-US" b="1" dirty="0"/>
              <a:t>会递减至</a:t>
            </a:r>
            <a:r>
              <a:rPr lang="en-US" altLang="zh-CN" b="1" dirty="0"/>
              <a:t>0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待第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步完成时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,Kill 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BrokerA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-master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即可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7.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当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BrokerA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-slave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tps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为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时则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kill Broker-A-slave(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此处注意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如果有自产自消项目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至少要在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环境持有一个消费者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以保证把所有消息消费完成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27AC9B-2C7F-48B1-8DB1-1E6787ADF49B}"/>
              </a:ext>
            </a:extLst>
          </p:cNvPr>
          <p:cNvSpPr txBox="1"/>
          <p:nvPr/>
        </p:nvSpPr>
        <p:spPr>
          <a:xfrm>
            <a:off x="7162800" y="3413630"/>
            <a:ext cx="4016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8.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对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中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BrokerB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发送禁写命令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结果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1).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BrokerB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-master </a:t>
            </a:r>
            <a:r>
              <a:rPr lang="en-US" altLang="zh-CN" b="1" dirty="0" err="1"/>
              <a:t>ProduceTPS</a:t>
            </a:r>
            <a:r>
              <a:rPr lang="zh-CN" altLang="en-US" b="1" dirty="0"/>
              <a:t>会递减至</a:t>
            </a:r>
            <a:r>
              <a:rPr lang="en-US" altLang="zh-CN" b="1" dirty="0"/>
              <a:t>0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9.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待第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步完成时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,Kill 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BrokerB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-master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即可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10.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当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BrokerB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-slave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tps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为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时则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kill Broker-B-slave(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此处注意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如果有自产自消项目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至少要在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环境持有一个消费者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以保证把所有消息消费完成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B9A77E-DE17-4150-BE66-4BD56D89C7FD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zh-CN" altLang="en-US" b="1" dirty="0">
                <a:solidFill>
                  <a:schemeClr val="bg1"/>
                </a:solidFill>
              </a:rPr>
              <a:t>迁移</a:t>
            </a:r>
            <a:r>
              <a:rPr lang="en-US" altLang="zh-CN" b="1" dirty="0">
                <a:solidFill>
                  <a:schemeClr val="bg1"/>
                </a:solidFill>
              </a:rPr>
              <a:t>BROKER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66B1C0-05FC-4E13-85BA-EDD958D8774D}"/>
              </a:ext>
            </a:extLst>
          </p:cNvPr>
          <p:cNvSpPr txBox="1"/>
          <p:nvPr/>
        </p:nvSpPr>
        <p:spPr>
          <a:xfrm>
            <a:off x="320511" y="179109"/>
            <a:ext cx="36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二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zh-CN" altLang="en-US" b="1" dirty="0">
                <a:solidFill>
                  <a:schemeClr val="bg1"/>
                </a:solidFill>
              </a:rPr>
              <a:t>迁移</a:t>
            </a:r>
            <a:r>
              <a:rPr lang="en-US" altLang="zh-CN" b="1" dirty="0">
                <a:solidFill>
                  <a:schemeClr val="bg1"/>
                </a:solidFill>
              </a:rPr>
              <a:t>NAMESRV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3C35DE-0274-4264-8E82-D0D23EFCEF3D}"/>
              </a:ext>
            </a:extLst>
          </p:cNvPr>
          <p:cNvSpPr txBox="1"/>
          <p:nvPr/>
        </p:nvSpPr>
        <p:spPr>
          <a:xfrm>
            <a:off x="7233521" y="2127255"/>
            <a:ext cx="4533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11.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修改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机房中应用的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mq.shouqiev.net/mq1.shouqiev.net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域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host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名解析到阿里云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namesrvIP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春江提供指令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12.Kill IDC namesrv1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13.Kill IDC namesrv2</a:t>
            </a:r>
          </a:p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结果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IDC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应用服务连接阿里云的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NAMESRV1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或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2,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即成功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43AE23-2D4A-4F1E-B929-21B07B5F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" y="924516"/>
            <a:ext cx="6706181" cy="52049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C8E852-4401-4E74-B49E-391E4DEF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1" y="924516"/>
            <a:ext cx="6706181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9F33D0-6B6D-8145-A979-024168EB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406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Tonfay</cp:lastModifiedBy>
  <cp:revision>477</cp:revision>
  <dcterms:created xsi:type="dcterms:W3CDTF">2018-10-14T06:16:44Z</dcterms:created>
  <dcterms:modified xsi:type="dcterms:W3CDTF">2019-04-29T10:36:41Z</dcterms:modified>
</cp:coreProperties>
</file>