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a:t>
            </a:r>
            <a:r>
              <a:rPr altLang="en-IN" dirty="0" sz="2400" lang="en-US"/>
              <a:t>LAI</a:t>
            </a:r>
            <a:r>
              <a:rPr altLang="en-IN" dirty="0" sz="2400" lang="en-US"/>
              <a:t>.</a:t>
            </a:r>
            <a:r>
              <a:rPr altLang="en-IN" dirty="0" sz="2400" lang="en-US"/>
              <a:t>.</a:t>
            </a:r>
            <a:r>
              <a:rPr altLang="en-IN" dirty="0" sz="2400" lang="en-US"/>
              <a:t>J</a:t>
            </a:r>
            <a:endParaRPr altLang="en-US" lang="zh-CN"/>
          </a:p>
          <a:p>
            <a:r>
              <a:rPr dirty="0" sz="2400" lang="en-US"/>
              <a:t>REGISTER NO AND NMID: </a:t>
            </a:r>
            <a:r>
              <a:rPr dirty="0" sz="2400" lang="en-US"/>
              <a:t>2</a:t>
            </a:r>
            <a:r>
              <a:rPr altLang="en-IN" dirty="0" sz="2400" lang="en-US"/>
              <a:t>2</a:t>
            </a:r>
            <a:r>
              <a:rPr altLang="en-IN" dirty="0" sz="2400" lang="en-US"/>
              <a:t>2</a:t>
            </a:r>
            <a:r>
              <a:rPr altLang="en-IN" dirty="0" sz="2400" lang="en-US"/>
              <a:t>4</a:t>
            </a:r>
            <a:r>
              <a:rPr altLang="en-IN" dirty="0" sz="2400" lang="en-US"/>
              <a:t>0</a:t>
            </a:r>
            <a:r>
              <a:rPr altLang="en-IN" dirty="0" sz="2400" lang="en-US"/>
              <a:t>2</a:t>
            </a:r>
            <a:r>
              <a:rPr altLang="en-IN" dirty="0" sz="2400" lang="en-US"/>
              <a:t>0</a:t>
            </a:r>
            <a:r>
              <a:rPr altLang="en-IN" dirty="0" sz="2400" lang="en-US"/>
              <a:t>6</a:t>
            </a:r>
            <a:r>
              <a:rPr altLang="en-IN" dirty="0" sz="2400" lang="en-US"/>
              <a:t>9</a:t>
            </a:r>
            <a:endParaRPr dirty="0" sz="2400" lang="en-US">
              <a:cs typeface="Calibri"/>
            </a:endParaRPr>
          </a:p>
          <a:p>
            <a:r>
              <a:rPr dirty="0" sz="2400" lang="en-US"/>
              <a:t>DEPARTMENT: </a:t>
            </a:r>
            <a:r>
              <a:rPr dirty="0" sz="2400" lang="en-US"/>
              <a:t>B</a:t>
            </a:r>
            <a:r>
              <a:rPr altLang="en-IN" dirty="0" sz="2400" lang="en-US"/>
              <a:t>S</a:t>
            </a:r>
            <a:r>
              <a:rPr altLang="en-IN" dirty="0" sz="2400" lang="en-US"/>
              <a:t>C</a:t>
            </a:r>
            <a:r>
              <a:rPr altLang="en-IN" dirty="0" sz="2400" lang="en-US"/>
              <a:t> </a:t>
            </a:r>
            <a:r>
              <a:rPr altLang="en-IN" dirty="0" sz="2400" lang="en-US"/>
              <a:t>C</a:t>
            </a:r>
            <a:r>
              <a:rPr altLang="en-IN" dirty="0" sz="2400" lang="en-US"/>
              <a:t>S</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12611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1582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3740011" y="3511264"/>
            <a:ext cx="4198112" cy="334673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1461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2758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0251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883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6916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9362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12071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1447800"/>
          </a:xfrm>
        </p:spPr>
        <p:txBody>
          <a:bodyPr/>
          <a:p>
            <a:r>
              <a:rPr dirty="0" lang="en-IN"/>
              <a:t>FEATURES AND FUNCTIONALITY</a:t>
            </a:r>
          </a:p>
        </p:txBody>
      </p:sp>
      <p:sp>
        <p:nvSpPr>
          <p:cNvPr id="1048673" name="Rectangle 2"/>
          <p:cNvSpPr/>
          <p:nvPr/>
        </p:nvSpPr>
        <p:spPr>
          <a:xfrm>
            <a:off x="3048000" y="1859340"/>
            <a:ext cx="6096000" cy="30251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2025-09-12T05:57:31Z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c686ff7ee297422380ca980cad9433c0</vt:lpwstr>
  </property>
</Properties>
</file>