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98" r:id="rId6"/>
    <p:sldId id="357" r:id="rId7"/>
    <p:sldId id="355" r:id="rId8"/>
    <p:sldId id="356" r:id="rId9"/>
    <p:sldId id="349" r:id="rId10"/>
    <p:sldId id="336" r:id="rId11"/>
    <p:sldId id="350" r:id="rId12"/>
    <p:sldId id="351" r:id="rId13"/>
    <p:sldId id="352" r:id="rId14"/>
    <p:sldId id="353" r:id="rId15"/>
    <p:sldId id="3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0" autoAdjust="0"/>
    <p:restoredTop sz="94059" autoAdjust="0"/>
  </p:normalViewPr>
  <p:slideViewPr>
    <p:cSldViewPr snapToGrid="0">
      <p:cViewPr varScale="1">
        <p:scale>
          <a:sx n="150" d="100"/>
          <a:sy n="150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06:24.6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5272 14326 24575,'39'0'0,"-11"0"0,1 0 0,5 0 0,2 0-3116,10 0 1,6 0 3115,-5 0 0,4 0 0,3 0-1212,-7 0 1,1 0 0,2 0 0,3 0 1211,-4 0 0,2 0 0,2 0 0,2 0 0,0 0 0,0 0-252,-4 0 0,0 0 0,1 0 0,1 0 0,0 0 0,2 0 0,0 0 252,-4 0 0,1 0 0,1 0 0,1 0 0,0 0 0,0 0 0,0 0 0,-1 0 0,-1 0-317,2 0 1,0 0 0,-1 0-1,0 0 1,0 0 0,-1 0 0,1 0-1,0 0 317,0 0 0,1 0 0,0 0 0,0 0 0,-1 0 0,0 0 0,-1 0 0,-1 0-145,1 0 0,0 0 1,-2 0-1,0 0 0,-1 0 1,0 0-1,0 0 145,4 0 0,0 0 0,-1 0 0,0 0 0,1 0 0,0 0 0,-4 0 0,0 0 0,1 0 0,0 0 0,0 0 0,0 0 0,-2 0 0,3 0 0,0 0 0,-2-1 0,1 1 0,0 0 0,2 1 0,-4 1 0,2 0 0,0 1 0,1 0 0,-1 0 0,-1 0 0,-1-1 0,1-1 0,-2-1 0,-1 1 0,0-1 0,0 1 0,1 0 0,0 1 0,0 1 0,0 0 0,0 0 0,-1 0 0,1 0 0,7 1 0,0-1 0,0 1 0,0-1 0,0 1 0,0 0 0,0 0 0,0 1 0,-1-1 0,0 1 0,-4-1 0,-1 0 0,1 1 0,-2-1 0,1 0 405,1 0 1,-1 1 0,0-2 0,0 1 0,-3-2-406,2-1 0,-1-1 0,-2-1 0,-3 1 0,3 0 0,-2 0 0,-3 0 1517,5 0 0,-6 0-1517,-3 0 0,4 0 1607,-10-8 0,3-2-1607,19 8 0,3 0 1282,-5-6 0,4-1-1282,-14 4 0,4 1 0,1 0 0,0-1-1237,0 0 0,1-1 0,0 1 0,2-1 1237,-2 2 0,2 1 0,1-1 0,0-1 0,-1 0 0,-1-3 0,-2-2 0,1 0 0,1 1 0,2 2-552,-3 4 1,2 2-1,0 1 1,2 1 0,-1-2-1,1-1 552,2-4 0,0-1 0,1-1 0,1-1 0,0 1 0,3 2-217,-8 2 0,2 1 0,2 0 0,0 1 0,0 0 1,1 0-1,-1 0 0,0-2 217,0 0 0,1-1 0,-1 0 0,0 0 0,1-1 0,-1 1 0,1 0 0,0 1-95,-3 1 1,-1 0 0,2 1 0,-1 0-1,0 0 1,0 0 0,0 0 0,-1-1-1,-1 0 95,8-1 0,-2-2 0,0 1 0,0-1 0,-1 1 0,0 0 0,0 1 0,-3 3 0,0 0 0,0 1 0,0 0 0,0 1 0,0-2 0,0-1 0,1-1 0,0-2 0,0 0 0,0-1 0,1 0 0,1 1 0,2 0 0,-5 2 0,2 0 0,1 1 0,1-1 0,1 1 0,-1 0 0,-1 0 0,-1 0 0,-3-1 0,4 1 0,-2-1 0,-2 0 0,0 0 0,0 0 0,1-1 0,2 1 0,1-1 0,3-1 0,1 0 0,1 0 0,-2 0 0,-1 0 0,-4 2 0,-3 0 0,10 1 0,-6 3 0,-2-2 0,1-2 0,-1-4 0,0-3 0,-1 0 0,-2 3 0,1 4 0,-2 3 0,-3-2 624,10-7 1,-2 1-625,-14 6 0,0 3 0,3 0 0,2-1 0,3 0 0,2 0 0,2 0 0,-2 0 0,2 0 0,1 0 0,2 0 0,0 0 0,-1 0 0,1 0 0,1 0 0,0 0 0,1 0 0,-1 0 0,-1 0 0,1 0 0,-1 0 0,1 0 0,0 0 0,0 0 0,1 0 0,1 0 0,0 0 0,0 0 0,0 0 0,-1 0 0,-1 0 0,-2 0 0,1 0 0,0 0 0,1 0 0,2 0 0,-5 0 0,2 0 0,2 0 0,0 0 0,0 0 0,0 0 0,-2 0 0,-2 0 0,6 0 0,-3 0 0,-1 0 0,0 0 0,1 0 0,2 0 0,-8 0 0,3 0 0,1 0 0,0 0 0,0 0 0,-1 0 0,-2 0 0,-2 0-250,9 0 0,-3 0 1,-1 0-1,-1 0 0,1 0 250,2 0 0,-1 0 0,1 0 0,0 0 0,-1 0 18,-1 0 1,0 0 0,-1 0 0,1 0 0,-1 0-19,-1 0 0,1 0 0,-1 0 0,0 0 0,0 0 0,1 0 0,-1 0 0,1 0 0,-1 0 0,-1 0 0,8 0 0,0 0 0,-2 0 0,-2 0 0,3 0 0,-3 0 0,0 0 0,4 1 0,0 0 0,-3-3 338,-10-6 0,-3-2 1,1 2-339,8 5 0,1 3 0,0-4 554,-1-9 1,0-5 0,-4 6-555,-2 9 0,-1 1 0,-3-3 0,1-2 0,-1 2 0,6 4 0,1 2 420,-3-2 1,4 1-1,0 1-420,-4 2 0,0 1 0,1 1 0,1 0 180,-1 2 0,1 0 0,0 1 0,1 1-180,7 1 0,2 0 0,-1 1 0,-2-1 0,4 0 0,-2 0 0,-1 1 0,-4 1 0,-1 1 0,-1-4 0,-5-6 0,-2-4 0,0 4 313,11 14 0,0 1-313,3-15 0,1-2 0,-1 8 0,-3-1 0,-19-7 0,-1-2 579,2 0 0,-1 2-579,7 17 2800,-17-14-2800,13 14 4607,-13-18-4607,-1 0 2242,-3 0-2242,-18 0 197,17 0-197,-12 0 0,12 0 0,-17 0 0,0 0 0,17 0 0,-12 0 0,12 0 0,-17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07:42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7271 9466 24575,'54'0'0,"0"0"0,0 0 0,0 0 0,0 0 0,0 0 0,0 0 0,0 0 0,0 0 0,0 0 0,0 0 0,0 0 0,0 0 0,0 0 0,0 0 0,0 0 0,0 0 0,0 0 0,0 0 0,-1 0 0,1 0 0,0 0 0,0 0 0,2 0 0,-1 0 0,0 0 0,0 0 0,0 0 0,0 0 0,1 0 0,-1 0 0,0 0 0,0 0 0,0 0 0,0 0 0,1 0 0,-1 0 0,0 0 0,0 0 0,0 0 0,0 0 0</inkml:trace>
  <inkml:trace contextRef="#ctx0" brushRef="#br0" timeOffset="4070">6232 7839 24575,'24'-44'0,"-1"1"0,0-1 0,0 1 0,0-1 0,0 1 0,0-1 0,1 1 0,0-4 0,1 1 0,0-1 0,-1 1 0,1-1 0,0 1 0</inkml:trace>
  <inkml:trace contextRef="#ctx0" brushRef="#br0" timeOffset="6450">2940 8309 24575,'-46'-29'0,"1"0"0,-1 0 0,1 0 0,-1 0 0,1 0 0,-1 0 0,1 0 0,-1 0 0,-5-4 0,-3-2 0,-1 0 0,4 2 0,5 3 0,10 5 0,11 7 0,8 1 0,0 12 0,12-12 0,-12 17 0,17 0 0,0 0 0,-18-18 0,14 14 0,-13-13 0,17 17 0,0 0 0,0-18 0,0 14 0,0-14 0</inkml:trace>
  <inkml:trace contextRef="#ctx0" brushRef="#br0" timeOffset="63026">4527 16521 24575,'55'3'0,"-1"0"0,1 0 0,-1 0 0,1-1 0,-1 1 0,0 0 0,1 0 0,-1 0 0,1 0 0,-1-1 0,1 1 0,-1 0 0,0 0 0,1 0 0,-1 0 0,1-1 0,-1 1 0,1 0 0,-1 0 0,1 0 0,-1 0 0,0-1 0,1 1 0,-1 0 0,1 0 0,-1 0 0,1 0 0,-1-1 0,1 1 0,-1 0 0,0 0 0,1 0 0,-1 0 0,1-1 0,-1 1 0,1 0 0,-1 0 0,1 0 0,-1 0 0,0-1 0,1 1 0,-1 0 0,1 0 0,-1 0 0,1 0 0,-1-1 0,0 1 0,1 0 0,-1 0 0,5 0 0,2 0 0,1 0 0,2 1 0,1-1 0,1 1 0,1-1 0,1 1 0,1-1 0,0 1 0,1 0 0,-1-1 0,1 1 0,0 0 0,0-1 0,-1 1 0,0 0 0,-2-1 0,0 1 0,-1-1 0,-1 1 0,-2-1 0,-1 0 0,-1 0 0,-3 0 0,-2 0 0,-1 0 0,-3 0 0,-3-1 0,-2 1 0,-3-1 0,-3 0 0,-3 0 0,-3-1 0,-3 1 0,-4-1 0,-4 0 0,-4 0 0,-4 0 0,-4-1 0,10 0 0,6 2 0,1-4 0,14-24 0,-15 23 0,1-1 0,19-22 0,-7 26 0,7 0 0,-26 0 0,13 0 0,-13 0 0,17 0 0,0 0 0,0 0 0,0 0 0,9 0 0,-6-17 0,6 13 0,-27-14 0,32 18 0,-27 0 0,1 0 0,2 0 0,11 0 0,7 0 0,-5 0 0,6 0 0,-9 0 0,0 0 0,-17 0 0,13 0 0,-13 0 0,17 0 0,0 0 0,9 0 0,-7 0 0,7 0 0,-9 0 0,1 0 0,-1 0 0,0 0 0,0 0-729,-7 0 0,1 0 729,-2 0 0,2 0 0,18 0 0,2 0 0,-12 0 0,1 0-692,-2 1 0,2 0 0,-2-3 692,2-6 0,1-1 0,-4 6 0,3 3 0,-1-2-578,15-7 0,-3 1 578,-18 7 0,-3 2 0,4-4 0,-11 6 0,-25 14 1210,-17-12-1210,12 12 2083,-12-17-2083,34 0 1397,5 0-1397,17 0 0,-11 1 0,1-2-825,14-16 825,-2 14 0,1 1 0,-10-7 0,-1 1-1710,13 7 0,-1 2 1710,-11 0 0,-3-2 0,0-8 0,-1 0-216,5 7 0,-1 0 216,14-15 0,-5 15 0,1 4 0,1-2 0,-6 0 0,0 0 0,7 0 0,-16 0 0,1 0 0,19 0 0,-7 0 0,7 0 0,-9 0 0,0 0 0,-12 0 0,3 0 0,4 0 0,1 0-552,5 0 1,1 0 551,2 0 0,1 0-2042,3 0 0,2 0 2042,5 0 0,1 0 0,-16 0 0,1 1 0,1-2 289,1-4 0,1-2 0,-2 1-289,6 4 0,-3 0-227,4-7 0,-2 0 227,-11 9 0,0 0 0,4 0 0,0 0 0,0 1 0,1-2 0,12-7 0,0-1 0,-18 7 0,0 0 0,16-7 0,0 0 0,-20 9 0,1 0 0,12 0 0,1 0 0,-13 0 0,1 0 0,10 0 0,-1 0 403,2 0-403,-6-8 0,0-1 0,7 5 0,-11-6 0,-1 2 0,10 8 0,5 0 0,-19 0 0,1 0 0,1 0 0,1 0 1755,11 0 1,3 0-1756,4 0 0,0 0 890,-2 0 1,-2 0-891,-14 0 0,-1 0 0,22 0 0,-30 0 0,17 0 0,-7 0 0,1 0 58,-2 0 0,1 0-58,11 1 0,1-2 0,-4-7 0,-1-1 0,4 6 0,1 1 0,-4-7 0,0 1 0,5 7 0,-2 2 0,-12-1 0,-1 0 0,-1 0 0,-2 0 601,12 0-601,9 0 0,-18 0 0,-1 0 0,23 0 0,-22 0 0,-3 0 1810,-5 0-1810,13 0 0,-14 0 0,1 0 0,-4 0 1199,-1 0-1199,-13 0 30,40 0-30,-38 0 0,21 0 0,-10 0 0,-13 0 0,14 0 0,-1 0 0,-12 0 0,29 0 0,-12 0 0,0 0 0,-5 0 0</inkml:trace>
  <inkml:trace contextRef="#ctx0" brushRef="#br0" timeOffset="149609">4527 13738 24575,'55'-1'0,"0"-1"0,0 0 0,0 1 0,0-1 0,0 0 0,0 0 0,1 1 0,-1-1 0,0 0 0,0 1 0,0-1 0,0 0 0,0 1 0,0-1 0,0 0 0,0 1 0,0-1 0,0 0 0,0 1 0,0-1 0,0 0 0,0 1 0,0-1 0,0 0 0,0 0 0,0 1 0,0-1 0,0 0 0,0 1 0,0-1 0,0 0 0,0 1 0,0-1 0,0 0 0,0 1 0,0-1 0,0 0 0,0 1 0,0-1 0,0 0 0,0 1 0,0-1 0,0 0 0,0 0 0,0 1 0,0-1 0,1 0 0,-1 1 0,0-1 0,0 0 0,0 1 0,0-1 0,0 0 0,0 1 0,0-1 0,0 0 0,0 1 0,0-1 0,0 0 0,0 1 0,0-1 0,0 0 0,0 1 0,0-1 0,0 0 0,0 0 0,0 1 0,0-1 0,0 0 0,0 1 0,0-1 0,0 0 0,0 1 0,0-1 0,0 0 0,0 1 0,0-1 0,0 0 0,0 1 0,0-1 0,0 0 0,0 1 0,0-1 0,0 0 0,0 0 0,0 1 0,0-1 0,1 0 0,-1 1 0,0-1 0,0 0 0,0 1 0,0-1 0,0 0 0,0 1 0,0-1 0,3 0 0,2 0 0,0 1 0,1-1 0,1 0 0,0 0 0,1 1 0,1-1 0,0 0 0,1 0 0,0 0 0,1 1 0,0-1 0,1 0 0,0 0 0,0 1 0,0-1 0,1 0 0,0 0 0,1 0 0,-1 1 0,0-1 0,1 0 0,0 0 0,-1 1 0,1-1 0,-1 0 0,0 0 0,1 1 0,-1-1 0,0 0 0,-1 0 0,0 1 0,0-1 0,0 0 0,-1 0 0,0 1 0,-1-1 0,0 0 0,-1 1 0,-1-1 0,0 0 0,-1 1 0,0-1 0,-1 0 0,-1 0 0,-1 1 0,0-1 0,-2 0 0,0 1 0,-1-1 0,-2 0 0,0 1 0,-2-1 0,0 1 0,-2-1 0,-1 0 0,-1 1 0,-1-1 0,-1 1 0,-2-1 0,-1 0 0,-2 1 0,-1-1 0,-2 1 0,-1-1 0,-1 1 0,-2-1 0,-2 1 0,-1-1 0,-3 1 0,0-1 0,-3 1 0,-1-1 0,-2 1 0,-2-1 0,-2 1 0,-2-1-2311,48-7 1,-19 1 2310,-6 6 0,0 2 0,2-2-1920,9-9 0,2-3 1,-1 4 1919,-9 7 0,-1 3 0,0-2 0,1-3 0,0-1 0,0 0-63,5 0 1,0 1 0,-1-2 62,-5 0 0,-1 0 0,3 0 0,2 1 0,3 1 0,2 0 0,-2-1-599,-2-3 0,-1-1 0,-1 1 1,2 2 598,2 4 0,2 3 0,-1 0 0,0-1 0,0-3 0,0-1 0,-1 0 0,0 1 0,-3 3 0,0 1 0,-1 1 0,0-1-452,1 1 1,-1 0 0,0-1 0,0-2 451,0-3 0,-1-2 0,0-1 0,1 2 0,-1 3 0,-1 2 0,2 1 0,3-2 0,-3-2 0,3 0 0,1-1 0,2 0 0,1 0 0,1 2 0,-4 0 0,0 0 0,2 1 0,1 0 0,0 0 0,1 0 0,1 0 0,-1 0-119,-1 0 0,1 0 1,1-1-1,1 1 0,-1-1 1,0 1-1,-1-1 1,-1 1-1,-1-1 119,4 0 0,-1 0 0,0 0 0,-2 0 0,-1 0 0,-1 0 0,-2 0 168,6 0 0,1 0 0,-3 0 0,-8 0 0,-9-3-168,5-11 2717,-22 12-2717,1-12 4063,4 17-4063,17 0 0,-7 0 0,1 0 2290,-2 0 0,1 0-2290,19 0 0,3 0-1623,0-1 1,1 2 1622,-16 4 0,1 2 0,1-2 0,0-3 0,2-1 0,-1 1-752,0 3 1,0 1 0,0 0 751,3 0 0,1 0 0,0 0 0,6 0 0,1 0 0,-1 3-808,1 6 1,0 2 0,0-1 807,-12-5 0,0-1 0,1 0 0,0 1 0,3 0 0,1 1 0,0 0 0,-1 0 0,-2 2 0,-1 1 0,1 0 0,2-2-486,-3-3 1,1-2 0,2-1 0,0 2-1,-1 1 486,3 3 0,-1 3 0,1 0 0,0-1 0,2-1-98,2-4 1,2-1-1,0-2 1,2 1 0,0 1 97,-9 0 0,0 0 0,1 1 0,0 0 0,1 0 0,0-1 0,-1 0 170,1-2 1,1-1-1,0 0 1,0 0-1,0-1 1,-2 1-1,0-1-170,1 1 0,-1-1 0,0 0 0,-1 0 0,-1 0 0,-2-1 489,14 2 0,-1-1 0,-4-1 0,-8-1-489,-1-3 0,-9 0 4537,-8 0-4537,-9 0 0,22 0 0,-1 0 0,3 0 2028,3 0 0,3 0-2028,-5 0 0,3 0 0,1 0-1411,5 0 0,2 0 0,0 0 1411,1 0 0,1 0 0,-1 0 0,2 0 0,0 0 0,-2 0 0,-11 0 0,-1 0 0,-1 0 0,-2 0 0,-1 0 0,0 0-781,17 0 1,-1 0 780,1-1 0,-1 2 0,-15 3 0,0 2 0,-1 1 0,8 4 0,-1 0 0,3-1 0,0 2-429,-3 5 1,-3 1 428,-10-7 0,-1-1 0,3 0 0,-3 2 0,9 23 0,-13-24 0,2 0 0,1 11 0,1 4 177,12 3 1,1 1-178,-2-5 0,-3 2 0,-4 9 0,0 2 0,3-8 0,-2 1 0,-14-2 0,-1 3 0,12 10 0,0-1 0,-12-18 0,-1-1 0,5 10 0,-2 2 1557,-12-5 1,0-2-1558,7-5 0,-2 0 0,-13 6 0,-1 0 0,15-3 0,1-2 1901,-14 19-1901,13 6 1271,-17-27-1271,0 14 0,0-13 2093,0 17-2093,0 0 0,0 1 0,0-1 0,0 9 0,0-7-363,2-9 0,-4 1 363,-6-2 0,-1-1 0,8 9 0,-2 1 0,-15-5 0,1-1 0,15-4 0,-1-1 0,-13 4 0,-2 0 0,6-3 0,2 1 0,0 8 0,-2 0 0,-10-8 0,1-1 0,8 3 0,2-1-200,-20 10 200,14 6 0,17-27 0,-18 14 0,14-30 0,-14 29 0,1-12 1355,13 17-1355,-31-17 215,30 13-215,-29-31 0,29 40 0,-12-38 0,-1 38 0,14-40 0,-31 31 0,31-31 0,-16 14 0,-4-1 0,0-12 0,-6 30 0,-5-14 0,13 1 0,1-4 0,-14-1 0,13-13 0,-5 14 0,-3-1 0,-13-13-371,11 14 0,-2-1 371,5-14 0,0-1 0,-6 5 0,0 3 0,5 4 0,-1-2 0,-6-9 0,0 1 0,11 8 0,0 2 0,-11-4 0,-3-3-835,-3-4 1,-1-1 834,3 7 0,0-1 0,-12-7 0,1-2 0,11 1 0,1 0 0,-3 0 0,-1 0 0,4-1 0,2 2 0,8 8 0,-1 0 0,-18-7 0,-2 0-1132,9 7 0,-1-1 1132,2-6 0,-2-3 0,1 0 0,-13 1 0,1 0 0,15 0 0,1 0 0,-1 0 0,-15 0 0,-1 0 0,1 0 0,0 0 0,15 0 0,0 0 0,1 0 0,-8 1 0,1-2 0,-3-7 0,0-1-654,4 7 1,1 0 653,3-7 0,-1 0 0,-11 9 0,0 0 0,6-8 0,0-1 0,-2 6 0,-2 1 0,-3-7 0,2 1 0,9 8 0,1 0 0,-11-13 0,-1 0 0,13 10 0,0-1 0,-3-9 0,-1 0 0,-3 11 0,-2 4 0,-5-1 0,-1-2-671,4-7 0,0-1 671,10 7 0,-1 3 0,3-5 0,-7-12 0,0-3 0,8 12 0,-1 1 0,1-2 607,-8-12 1,0 1-608,-4 8 0,5 0 0,21-8 0,4 3 2059,-15 12-2059,9-14 1481,19 18-1481,-19 0 2569,26 0-2569,0 0 0,0-17 0,-17 12 0,-5-12 0,-4 15 0,-4 4 0,0-3 0,-1 2-1657,-19 6 0,-5 3 1657,12-3 0,-3 0 0,-2 1-1422,-2 1 1,-3 1-1,-2 0 1,-1 0 1421,8-2 0,0 0 0,-2-1 0,-1 1 0,-2 1-544,6-2 1,-1 1 0,-2 0 0,-1 0-1,0 1 1,1-1 0,1 0 543,-6 1 0,1-1 0,0 1 0,0 0 0,0-1 0,0 1-424,1 1 0,1 1 0,-1-1 1,1 0-1,-1 0 0,1-2 424,-1-1 0,1-2 0,0 0 0,0-1 0,0 1 0,1 0-173,4 0 0,1 2 0,0 0 0,0-1 0,0-1 0,-2 0 173,-2-3 0,0-2 0,-2 0 0,1 0 0,-1 0 0,0 2 0,-2 2 0,-1 2 0,-1 1 0,1 0 0,0-1 0,2-1 0,5-3 0,0-1 0,2-1 0,0 0 0,-1 0 0,1 1 0,-3 1 0,0 2 0,0-1 0,0 1 0,1-1 0,2-2 0,-2 0 0,2 0 0,0-2 0,2 1 0,-1-1 268,-6 1 0,1 0 1,2 0-1,1 0-268,-1 0 0,3 0 0,1 0 0,3 0 0,1 0 0,-1 0 0,-1 0 0,0 0 0,0 0 520,0 0 1,1 0 0,0 0-521,-1 0 0,-1 0 0,1 0 0,2 0 0,-1 0 0,1 0 442,0 0 0,1 0 1,-2 0-443,0 0 0,-3 0 0,-1 0 0,1 0 169,-1 0 0,1 0 0,-1-1 0,-2 2-169,3 2 0,-1 1 0,-2 0 0,0 0 0,-1-1-303,3-2 1,0 0 0,-2-2 0,0 2 0,-1-1 0,-1 2 302,1 2 0,-2 1 0,0 1 0,-1 0 0,-1-1 0,0 0 0,0-1-201,3-2 0,0-1 1,0 0-1,-1-1 0,0-1 1,-1 1-1,1 1 0,0-1 201,-1 2 0,0 0 0,0 1 0,-1-1 0,1 1 0,-1-1 0,0 0 0,0 0-98,3-1 1,-1-1 0,0 0 0,0 0 0,-1 0-1,1 0 1,-1-1 0,1 1 0,0 0 97,-5 0 0,0 0 0,0 0 0,1 0 0,-1 0 0,0 0 0,0 0 0,-1 0-39,5 0 1,0 0 0,-1 0 0,0 0 0,0 0 0,1 0 0,-1 0-1,1 0 1,0 0 38,-5 0 0,1 0 0,-1 0 0,1 0 0,1 0 0,-1 0 0,1 0 0,1 0 0,3 0 0,0 0 0,1 0 0,0 0 0,0 0 0,1 0 0,-1 0 0,1 0 0,-7 0 0,0-1 0,1 1 0,-1 0 0,1 0 0,0 0 0,0 1 0,0 0 0,0 1 0,1 1 0,-1 0 0,1-1 0,1 1 0,-1 0 0,4 0 0,0 0 0,0 0 0,1 0 0,0 1 0,0-1 0,2 0 30,-3 1 0,0-1 0,1 1 0,1 0 0,0-1 0,2 1-30,-4-1 0,2 0 0,1 0 0,0 1 0,3 0 224,-3 3 1,1 0 0,2 0 0,0-2-225,-7-2 0,2-2 0,-2 2 0,-4 5 0,0 3 0,1-4 0,10-5 0,2-3 0,1 0 1281,-17 1 1,5 0-1282,21 0 0,5 0 3832,9 0-3832,17 0 0,0 0 0,0 0 0</inkml:trace>
  <inkml:trace contextRef="#ctx0" brushRef="#br0" timeOffset="152438">5096 13738 24575,'-40'0'0,"1"0"0,-8 0 0,-2 0 0,3 0 0,1 0-1255,4 0 0,1 0 1255,-1 0 0,0 0 0,3 0 0,-3 0-1441,-3 0 1,-5-1 0,-1 2 1440,-4 4 0,0 1 0,-2 1-522,8-2 0,-1 0 0,-1 1 1,1-1 521,4 0 0,1 0 0,0 1 0,1 0 0,-10 5 0,2 2 0,-2-2-441,10-5 1,-2-1 0,1 0 0,4 1 440,-11 5 0,2 0-199,3-6 0,-1 0 0,5 2 199,9 7 0,3-2 1057,-6-10 0,2 3-1057,5 17 0,1-1 3386,-11-16-3386,0 29 0,-9-12-331,27-3 0,1 1 331,-4 0 0,0 0 0,-15 19 1359,-1 0-1359,1 0 0,20-15 0,-1 0 0,0-4 0,1 2 0,0 10 0,-1 1 0,-5-11 0,2-1 0,11 6 0,0 3 0,-20 12 0,3-1 0,20 9-215,-7-18 1,-5 3 0,6-2 214,12-3 0,1 1 0,-14 16 0,-2 2-697,6-4 1,2 1 696,-1 3 0,0 0 0,1-5 0,3-1 0,6-3 0,2-1 0,-1-4 0,0-1 0,0-4 0,0-1 1412,0 5 0,0-2-1412,0 11 0,7-14 0,3-1 0,12 11 0,17 0 0,-12-19 0,3-1 0,3 6 0,3-2 0,13-2 0,0 0-361,-11 3 0,-2 0 361,10-3 0,0-3 0,-10-8 0,-2 2 0,-3 5 0,1 0 333,10-5 0,-2-2-333,4 12 0,-16-3 0,1-3 0,-1-14 0,0 0 0,-2 16 0,0-1 0,4-15 0,-1 0 0,-4 20 0,-2 0 0,16-16 0,-11 16 0,1 0 0,15-18 0,-15 14 0,-2-1 1782,-5-13-1782,13 31 0,-5-30 0,12 12 0,6 1 0,-9-14 355,0 13-355,-17 1 1550,13-14-1550,-14 14 0,19-1 0,7-13 660,-23 31-660,20-31 0,-22 14 0,0-1 0,12-12 0,-12 12 0,17 9 0,1-19 0,-21 15 0,1-1 0,19-16 0,9 12 0,-7 1 0,7-14 0,-26 13 0,13 1 0,-13-14 0,-1 13 0,14-17 0,-31 0 0,14 0 0,-1 0 0,-12 18 0,12-14 0,-17 14 0,18-18 0,-14 0 0,13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04:12:17.6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13896 16149 24575,'32'0'0,"12"0"0,-17 0 0,2 0-1274,3 0 0,2 0 1274,13 0 0,2 0 0,-6 0 0,1 0 0,-6 0 0,2 0 0,-3 0 0,2-1 0,0 2-621,5 4 1,5 2 0,-7-2 620,-7-3 0,-2 1 0,10 6 0,1-1 252,-5-8 1,-4 0-253,9 18 0,-16-16 0,0 0 0,20 15 0,-6-17 0,5 0 0,-7 0 0,-19 0 0,14 0 1139,-30 0-1139,29 0 2166,-29 0-2166,30 0 599,-31 0-599,31 0 0,-31 0 0,14 0 0,8 0 0,-20 0 0,20 0 0,-26 0 0,18 0 0,-14 0 0,14 0 0,-18 0 0,17 0 0,-13 0 0,14 0 0,-18 0 0,17 0 0,-12 0 0,12 0 0</inkml:trace>
  <inkml:trace contextRef="#ctx0" brushRef="#br1" timeOffset="41749">7683 16776 24575,'21'0'0,"14"0"0,5 0 0,3 0 0,-15 0 0,1 0-517,4 0 0,-1 0 517,14 0 0,-13 0 0,-1 0 0,7 0 339,0 17-339,1-12 0,-1 12 0,9 1 0,-19-16 0,1 0 0,22 15 0,-13-17 0,-4 18 171,-13-14-171,-1 14 0,14-18 0,-30 0 524,29 0-524,-29 0 0,12 0 0,1 0 0,-14 17 0,40-13 0,-38 14 0,20-18 0,-8 0 0,-14 0 0,31 0 0,-31 0 0,14 0 0,-1 0 0,-13 0 0,31 0 0,-30 0 0,29 0 0,-12 0 0,17 0 0,-17 0 0,22 0 0,-20 0 0,24 0 0,-9 0 0,0 0 0,0 0 0,0 0 0,-11 0 0,1 0-632,5 0 0,2 0 632,3 0 0,2 0 0,-2 0 0,3 0 0,-1 0 0,-3 0 0,-1 0 0,1 0-1227,13 0 0,1 0 0,0 0 1227,-5 0 0,-1 0 0,0 0 0,1 0 0,-1 0 0,-1 0 0,11 0 0,-3 0 0,-12 0 0,-4 0 0,2 0 0,-9 0 0,1 0-651,15 0 651,-5 1 0,5-2-669,1-8 0,2 0 669,-9 8 0,3 1 0,0-3-61,3-7 1,1-4 0,2 3 60,-7 9 0,3 2 0,-1 1 0,-1-4 0,5-8 0,-1-3 0,-1 4 0,2 7 0,1 3 0,-2-1 0,-4-5 0,-2-1 0,1 2-755,4 5 0,0 1 0,0-2 755,0-4 0,1-2 0,-1 2-339,-6 3 0,0 1 0,0-1 339,1-3 0,-1-2 0,1 2 0,13 4 0,1 2 0,-16-1 0,1 0 0,0 0 0,2 0 0,0 0 0,1 0 0,-1 0 0,0 0 0,0 0-16,-2 0 1,-1 0 0,2 0 15,5 0 0,2 0 0,1 0 848,5 1 1,2 0 0,0-3-849,-9-3 0,2-3 0,-1 1 0,-3 1 0,3 4 0,-2 1 0,-2-3 0,-3-4 0,-1-3 0,-4 4 0,-6 6 0,-3 2 1114,3 0 0,1-2-1114,-2-7 0,3-1 201,17 6 1,2 2-202,-10-8 0,3 0-94,4 8 1,5 3 0,-2-3 93,-9-4 0,-1-2 0,0 2 0,7 3 0,1 1 0,-2-1 0,-4-3 0,-2-2 0,1 2 0,4 4 0,1 1 0,-2 1 0,-7-1 0,-1 0 0,1 0 0,3 0 0,1 0 0,-3 0 0,1 0 0,0 0-700,13 0 1,-1 0 699,-11 0 0,1 0 0,11 0 0,-2 0 0,-19 0 0,-1 0-203,11 0 1,-1 0 202,-11 0 0,1 0 0,11 0 0,3 0 0,5 0 0,-2 0 0,-11 0 0,0 0-98,17 0 1,1 0 97,-9 0 0,0 0 0,-9 0 0,3 0 0,2 0-313,-2 0 1,3 0 0,0 0 0,1 0 312,4 0 0,0 0 0,2 0 0,2 0-613,0 0 1,3 0-1,0 0 1,2 0-1,-1 0 613,-8 0 0,1 0 0,1 0 0,-1 0 0,-2 0 0,-1 0-269,12 0 1,-3 0 0,-2 0-1,-3 0 269,2 0 0,-3 0 0,-11 0 0,-3 0 550,9 0-550,-15-7 0,5-4 0,7 0 0,5-3 0,2 0-109,3 0 1,2 0 0,2-1 108,-4 1 0,2 0 0,1 0 0,1-1 0,-7 2 0,1 0 0,0 0 0,1 0 0,0 0 0,3 0 0,0 0 0,1 1 0,0-1 0,0 1-252,-6 0 0,1 0 0,0 0 0,0 1 0,0-1 0,-1 1 252,7-1 0,-1 0 0,0 0 0,-1 2 0,-1-1-135,-5 2 1,-2 1 0,1 0 0,-1 1 0,0 0 134,1 2 0,0 1 0,0 0 0,-1 0 0,-1-1 65,5-3 0,-2-2 1,-1 0-1,1 3-65,0 5 0,1 2 0,-1 0 0,1-2 0,4-5 0,1-3 0,-1 0 0,0 2 0,-7 6 0,-1 1 0,0 1 0,4-1 0,1-2 0,4 0 0,1 0 0,1-1 0,-1 0 0,-7-1 0,1 1 0,-1-1 0,1 0 0,1 1 0,2 0 0,0 2 0,1 1 0,2 1 0,0 0 0,0-1 0,0 1 0,-1-2 0,-1-1 0,1-1 0,-1 0 0,0-1 0,-1 1 0,0 0 0,-2 2-203,0 0 1,0 2 0,-2 0 0,0 1 0,-2-1 0,-1 1 202,9-1 0,-1 0 0,-4 0 0,-3 0 259,8 0 1,-2 0-260,-6 0 0,2 0 0,1 0 0,-1 0 0,0 0 0,4 0 9,-5 0 1,3 0 0,3 0 0,0 0-1,-2 0-9,-4 0 0,0 0 0,0 0 0,1 0 0,1 0 0,-2 0 0,3 0 0,0 0 0,0 0 0,0 0 0,-2 0 0,5 0 0,-2 0 0,0 0 0,0 0 0,-1 0 0,-2 0 0,0 0 0,0 0 0,0 0 0,0 0 126,1 0 1,1 0-1,0 0 1,-2 0-1,-3 0-126,11 0 0,-3 0 0,0 0-2,-7 0 0,2 0 1,-2 0-1,-3 0 2,14 0 0,-3 0 1056,-4 0 1,0 0-1057,-4 0 0,-3 0 0,-11-2 0,-1 4 1717,7 10 1,0 2-1718,15-8 0,-22 8 0,-1-1 0,19-13 3774,-9 0-3774,0 0 2862,0 17-2862,1-13 1575,-1 14-1575,0-18 0,-7 0 0,1 0-1094,13 0 1094,-14 0 0,1 0 0,-5 0 0,1 0 0,14 0 0,1 0 0,-2 0 0,1 0 0,9 0 0,1 0 0,-5 0 0,-1 0 0,-1 0 0,0 0 0,3 0 0,0 0 0,-5 0 0,-1 0 0,-4 0 0,0 0 0,6 0 0,-3 0 0,-9 0 0,-2 0-278,2 0 1,-1 0 277,-3 0 0,-1 0 0,15 0 0,-7 0 0,2 0 0,-3 0 0,0 0 0,5 0 0,0 0 0,-5 0 0,0 0 0,2 0 0,0 0-667,-7 0 1,1 0 666,13 0 0,-1 0 0,-11 0 0,-1 0-263,12 0 0,-3 0 263,4 0 0,-7 0 0,0 0 0,6 0 0,-10 0 0,0 0 0,8 0 0,7-18 1624,-9 14-1624,0-13 0,-11 15 0,1 4 0,14-2 0,-10 0 0,0 0 0,8 0 0,7-27 0,-9 21 0,0-20 0,1 26 573,-1 0-573,0-18 0,0 14 0,9-13 0,-6-1 0,5 14 1467,-25-14-1467,13 1 0,-31 13 646,31-14-646,-13 1 0,17-5 0,0-17-526,-13 20 0,-4-1 526,-10-13 0,0 0 0,18 11 0,1-2 0,-8-25 0,-2-2 0,0 27 0,1 0 0,8-13 0,-7 0-362,-19-2 362,13 15 0,1 0 0,-14-17 0,14 17 0,-1 0 0,-13-15 0,31 0 0,-30-1 0,16 22 0,1-3 0,-18-11 0,-1-1 0,18 10 0,1 0 0,-18-18 0,-3-1 0,16-1 0,-7 15 0,-3-1 0,-5 0 0,1 2 0,14-17 0,-15 11 0,-4 1 0,2-10 0,0-6 0,0 27 0,0-14 0,0 13 0,0 0 1118,0-13-1118,-17 31 0,-5-31 0,0 13 0,-21 1 0,19-23-261,-24 20 261,28 1 0,1-2 0,-21-14 0,1 0 0,0 17 0,0-13 0,6 24 0,1 0 0,8-7 0,2-3 0,-10 2 0,-2-1 0,5-3 0,2-2 0,6 4 0,-2 1-735,-12-5 1,-4 2 734,4 3 0,1 1 0,3-2 0,-2 2-428,-9 9 1,2-1 427,18-7 0,0 1 0,-15 5 0,0 2 0,-7-12 0,12 5 0,-1-1 0,4 3 0,-1 0 0,-5 4 0,1-2 0,3-9 0,1 0 0,-7 10 0,0 3 0,1-2 0,2 0 0,3 2 0,-1 0 0,-10 0 0,1 1 0,10 7 0,1-2 0,-8-15 0,-2 1-914,-12 13 0,-1 4 914,12-9 0,-3 0-682,-3 2 1,-5 1 0,3 2 681,-4 1 0,-1 1 0,3-3 0,-4-2 0,0 2 0,6 4 0,0 3 0,-1-3-603,-2-4 0,-2-2 1,1 1 602,1 5 0,-1 0 0,1-1 0,6-3 0,1-2 0,-1 2 0,-1 3 0,-1 3 0,0 0 0,-1-1 0,0 0 0,-1 0 0,5 0 0,-2 0 0,0 0 0,0 0-671,0 0 0,1 0 0,-2 0 1,0 0 670,-4 0 0,-2 0 0,0 0 0,1 0-510,-1 0 1,0 0 0,1 0 0,-2 0 509,8 0 0,-1 0 0,0 0 0,1 0 0,2 0 332,-4 0 1,2 0 0,1 0 0,3 0-333,-3 0 0,3 0 0,5 0 2069,-14 0-2069,52 0 3746,0 0-3746,-26 0 0,-10 0 0,-4 0 1877,2 0 1,-3 0-1878,-3 0 0,-4 0 0,1 0-1095,7 0 1,1 0 0,-2 0 1094,-8 0 0,-3 0 0,-4 0-976,13 0 0,-4 0 0,-1 0 0,-1 0 1,-1 0 975,3 0 0,-2 0 0,0 0 0,-1 0 0,-1 0 0,-1 0-467,0 0 1,-1 0 0,-1 0 0,-1 0 0,0 0 0,1 0 0,0 0 466,2 0 0,1 0 0,0 0 0,1 0 0,-2 0 0,1 0 0,-1 0-198,3 0 1,1 0 0,-1 0 0,0 0-1,0 0 1,-2 0 0,0 0 0,-2 0 197,3 0 0,-1 0 0,-3 0 0,0 0 0,0 0 0,0 0 0,0 0 0,1 0 0,2 0 0,1 0-131,-7 0 1,2 0 0,2 0-1,0 0 1,0 0 0,-2 0-1,-2 0 131,7 0 0,-1 0 0,-3 0 0,-1 0 0,0 0 0,1 0 0,0 0 0,1 0 0,2 0 0,3 0 0,-11 0 0,2 0 0,3 0 0,0 0 0,0 0 0,-1 0 0,5 0 0,-1 0 0,0 0 0,0 0 0,-1 0 0,0 0 0,0 0 0,4 0 0,-1 0 0,0 0 0,0 0 0,0 0 0,0 0 0,0 0 0,1 0 0,-4 0 0,2 0 0,-1 0 0,1 0 0,-1 0 0,1 0 0,-1 0 0,-1 0 0,-1 0 0,-1 1 0,1-1 0,0 0 0,1 0 0,1-1 0,-4-1 0,1-1 0,0-1 0,1 1 0,1 0 0,0 0 0,3 2 0,1 1 0,0 0 0,1 0 0,0-1 0,1-1 0,-6-3 0,0-2 0,2 0 0,1-1 0,3 0 361,-11-2 1,3 0 0,2 0-362,4 2 0,1 1 0,7-2 2566,-19-17-2566,59 26 3837,7 0-3837,19 0 5738,-26 0-5738,17 0 3158,-56 0-3158,11 0 0,-20 0 0,-9 0-1512,8 0 0,-2 0 1512,10 0 0,-1 0 0,-1 0-1228,-2 0 0,0 0 1,-2 0 1227,5 0 0,-1-1 0,-1 2 0,-2-1-1141,-3 0 0,-2 0 1,-1 0-1,-2 0 1141,8 0 0,-2 0 0,-1 0 0,0 0 0,-1 0 0,2 0-610,-8 0 0,1 0 0,0 0 0,0 0 0,-1 0 610,8 0 0,-1 0 0,0 0 0,1-1 0,-1 2 0,1-1-266,-8 0 1,1 0-1,0 0 1,0 0 0,-1 0 265,6 0 0,-1 0 0,0 0 0,-1 0 0,-1 0 0,-1 0-93,7-1 1,-1 1 0,-1-1 0,0 1 0,-1 0 0,0 0 0,-1 0 0,0 2 92,3-1 0,-1 2 0,-1 0 0,1 0 0,-1 1 0,-1-1 0,1 1 0,1-2 0,-1 1 0,-5-2 0,0 0 0,0-1 0,1 0 0,-1 0 0,1 0 0,0 2 0,1 0 0,2 2 0,2 1 0,0 1 0,0 1 0,0 0 0,0-1 0,-2-1 0,-1-1 0,3-2 0,-2-1 0,-2-1 0,0 0 0,-1-1 0,1 1 0,0-1 0,1 1 0,2 1 0,2 1 0,-6 2 0,3 1 0,1 1 0,1-1 0,0 1 0,-2-1 0,-2-1 0,1-2 0,-3-1 0,-2 0 0,-1-2 0,1 1 0,-1 0 0,3 0 0,2 0 0,3 1 0,-2 2 0,2 0 0,2 0 0,2 1 0,0-1 0,-1-1 303,-10-1 1,0-1-1,1-1 1,2 1-1,3 0-303,-8 0 0,5 0 0,4 0 0,-7 0 0,14 0 0,26 0 2781,17 0-2781,-18 0 0,-19 0 0,-9 0 685,-4 0 1,-6 0-686,8-1 0,-4 1 0,-3-1 0,1 3 93,1 1 0,1 2 0,-1 0 0,-1-1-93,7-3 0,-2 0 0,-1-2 0,0 2 0,0 1-548,-3 4 0,0 1 0,0 1 0,-2 0 0,-1-2 548,5-1 0,0-2 0,-1 1 0,-2-1 0,-1 0 0,-2 1-273,8 0 1,-2 0 0,-2 1 0,-1-1 0,-1 1-1,0 0 1,2-1 0,1 1 0,2-2 272,-3 1 0,2-1 0,2 1 0,0-1 0,0 0 0,-1-1 0,-2 1-78,3-1 1,-2 1 0,-1-1 0,-2 0 0,1 1 0,1-2 0,2 1-1,3-1 1,4 0 77,-16 0 0,6-1 0,2 0 0,-2-1 70,7 1 0,-1-1 0,0 1 1,1 0-1,2 1-70,-2 3 0,2 1 0,1 0 0,-1-1 189,0-2 1,1-2-1,-1 0 1,1 2-190,-10 4 0,0 1 0,0-2 0,-3-5 0,0-1 0,3 2 0,8 4 0,2 2 0,0-2 0,-2-3 0,0-2 0,2 2 838,-3 6 1,1 2-839,5-1 0,-2 1 0,2-3 0,-12-5 0,1 3 0,15 7 0,0 5 0,-1-3 0,-3-6 0,-2-2 0,2 2 0,-3 11 0,2 1 1377,-3-9 1,0 0-1378,6 7 0,2-1 0,-7-13 0,15 12 0,-1 3 3239,-19 3-3239,24-1 0,3-3 0,-1-1 0,-17 14 0,-5-7 0,24-2 0,1-1 0,-16 1 3699,31 0-3699,-31 13 2327,30-31-2327,-29 31 0,29-13 0,-30 17 0,31 0 0,-17-20 0,-1 1 0,15 28-711,-15-19 0,0 1 711,18 22 0,-4-23 0,-1-1 0,-9 11 0,14 0 0,-14 0 0,18 9 0,2-18 0,-4-1 0,-15 6 0,16 3 0,-2-6 0,-15-24 0,18 45 0,0-32 0,0 19 0,0-1 0,0 9 0,0-7 2844,0-10-2844,0 3 0,0-12 0,0 17 0,0-17 0,0 13 0,18-31 0,-14 31 0,13-13 0,1 26 0,-14-24 0,14 19 0,-1-38 0,-13 30 0,14-31 0,8 31 0,-19-31 0,15 13 0,-1 1 0,-17-14 0,31 31 0,-13-13 0,17 17 0,-17-17 0,13-5 0,-31 1 0,31-14 0,-31 40 0,31-20 0,-13 6 0,0 5 0,21-31 0,-19 31 0,7-30 0,4 29 0,-31-29 0,31 12 0,-13 1 0,17-14 0,0 13 0,0 1 0,9-14 0,-19 5 0,1 0 0,22-9 0,-23 0 0,-1 0 0,11 0 0,0 17 0,0-13 0,1 14 0,8-18 0,-25 0 0,21 26 0,-40-20 0,31 21 0,-30-27 0,29 0 0,-29 0 0,30 17 0,-14-13 0,1 14 0,13-1 0,-13-13 0,0 14 0,21-18 0,-36 17 0,36-12 0,-38 12 0,29 1 0,-29-14 0,30 13 0,-31-17 0,31 0 0,-31 18 0,31-14 0,-31 14 0,14-18 0,-1 17 0,-12-13 0,29 14 0,-12-1 0,0-13 0,21 14 0,-36-1 0,37-12 0,-40 12 0,31-17 0,-31 26 0,31-19 0,-31 19 0,14-9 0,-1-12 0,-12 12 0,29 1 0,-29-14 0,30 31 0,-31-31 0,13 13 0,1-17 0,-14 18 0,14-14 0,8 14 0,-20-1 0,38-13 0,-40 31 0,31-30 0,-31 30 0,31-31 0,-31 39 0,14-36 0,-1 19 0,-12-9 0,30-12 0,-31 12 0,31-17 0,-13 18 0,10-8 0,1 1 0,-5 11 0,16-4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4/4/24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5618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7312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707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49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261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416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14738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199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2072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4407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746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ustomXml" Target="../ink/ink1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ustomXml" Target="../ink/ink2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ustomXml" Target="../ink/ink3.xm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Graph Traversal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PH" sz="2400" b="1" dirty="0"/>
              <a:t>Presented by:</a:t>
            </a:r>
          </a:p>
          <a:p>
            <a:pPr algn="l"/>
            <a:r>
              <a:rPr lang="en-PH" sz="2400" dirty="0" err="1"/>
              <a:t>Elizer</a:t>
            </a:r>
            <a:r>
              <a:rPr lang="en-PH" sz="2400" dirty="0"/>
              <a:t> </a:t>
            </a:r>
            <a:r>
              <a:rPr lang="en-PH" sz="2400" dirty="0" err="1"/>
              <a:t>Ponio</a:t>
            </a:r>
            <a:r>
              <a:rPr lang="en-PH" sz="2400" dirty="0"/>
              <a:t> Jr.</a:t>
            </a:r>
          </a:p>
          <a:p>
            <a:pPr algn="l"/>
            <a:r>
              <a:rPr lang="en-PH" sz="2400" dirty="0"/>
              <a:t>Department of Computer Science</a:t>
            </a:r>
          </a:p>
          <a:p>
            <a:pPr algn="l"/>
            <a:r>
              <a:rPr lang="en-PH" sz="240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4352096" y="263550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4912160" y="2380268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718157-2E5D-0E4B-3C97-5E586A411FCC}"/>
              </a:ext>
            </a:extLst>
          </p:cNvPr>
          <p:cNvCxnSpPr>
            <a:cxnSpLocks/>
            <a:stCxn id="5" idx="3"/>
            <a:endCxn id="65" idx="7"/>
          </p:cNvCxnSpPr>
          <p:nvPr/>
        </p:nvCxnSpPr>
        <p:spPr>
          <a:xfrm flipH="1">
            <a:off x="4716553" y="2879790"/>
            <a:ext cx="297513" cy="6367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1"/>
            <a:endCxn id="74" idx="5"/>
          </p:cNvCxnSpPr>
          <p:nvPr/>
        </p:nvCxnSpPr>
        <p:spPr>
          <a:xfrm flipH="1" flipV="1">
            <a:off x="3953507" y="1861070"/>
            <a:ext cx="1060559" cy="604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2926957" y="3464535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4122603" y="3430843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2097156" y="2380268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3359557" y="1361548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7"/>
            <a:endCxn id="74" idx="3"/>
          </p:cNvCxnSpPr>
          <p:nvPr/>
        </p:nvCxnSpPr>
        <p:spPr>
          <a:xfrm flipV="1">
            <a:off x="2691106" y="1861070"/>
            <a:ext cx="770357" cy="604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1"/>
            <a:endCxn id="68" idx="5"/>
          </p:cNvCxnSpPr>
          <p:nvPr/>
        </p:nvCxnSpPr>
        <p:spPr>
          <a:xfrm flipH="1" flipV="1">
            <a:off x="2691106" y="2879790"/>
            <a:ext cx="337757" cy="670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1313042" y="3393369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68" idx="3"/>
            <a:endCxn id="86" idx="7"/>
          </p:cNvCxnSpPr>
          <p:nvPr/>
        </p:nvCxnSpPr>
        <p:spPr>
          <a:xfrm flipH="1">
            <a:off x="1906992" y="2879790"/>
            <a:ext cx="292070" cy="599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5912199" y="3426463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4945585" y="3044414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2979527" y="4065850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3435393" y="1955063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5948408" y="4059933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1416338" y="3956962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2097156" y="3002711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1"/>
            <a:endCxn id="5" idx="5"/>
          </p:cNvCxnSpPr>
          <p:nvPr/>
        </p:nvCxnSpPr>
        <p:spPr>
          <a:xfrm flipH="1" flipV="1">
            <a:off x="5506110" y="2879790"/>
            <a:ext cx="507995" cy="6323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4149206" y="4055854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536340" y="5148437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1586738" y="5148436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3750020" y="5148535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2682126" y="5148536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5948408" y="5148041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6961614" y="5146581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4878523" y="5146581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718AE7-B3A0-AF3B-DD8A-D3B37E4DE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1785"/>
              </p:ext>
            </p:extLst>
          </p:nvPr>
        </p:nvGraphicFramePr>
        <p:xfrm>
          <a:off x="9665219" y="1100048"/>
          <a:ext cx="2059707" cy="48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707">
                  <a:extLst>
                    <a:ext uri="{9D8B030D-6E8A-4147-A177-3AD203B41FA5}">
                      <a16:colId xmlns:a16="http://schemas.microsoft.com/office/drawing/2014/main" val="2206560095"/>
                    </a:ext>
                  </a:extLst>
                </a:gridCol>
              </a:tblGrid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70285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2146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82239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91908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7241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5268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22622"/>
                  </a:ext>
                </a:extLst>
              </a:tr>
            </a:tbl>
          </a:graphicData>
        </a:graphic>
      </p:graphicFrame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90F659EE-3C14-5EC5-97FD-EA14989F4281}"/>
              </a:ext>
            </a:extLst>
          </p:cNvPr>
          <p:cNvSpPr/>
          <p:nvPr/>
        </p:nvSpPr>
        <p:spPr>
          <a:xfrm>
            <a:off x="10330497" y="5283924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59D7B626-6F48-FDC0-B65C-1908D44B7CEA}"/>
              </a:ext>
            </a:extLst>
          </p:cNvPr>
          <p:cNvSpPr/>
          <p:nvPr/>
        </p:nvSpPr>
        <p:spPr>
          <a:xfrm>
            <a:off x="10334785" y="4591070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" name="Oval 8" descr="Man with facial hair">
            <a:extLst>
              <a:ext uri="{FF2B5EF4-FFF2-40B4-BE49-F238E27FC236}">
                <a16:creationId xmlns:a16="http://schemas.microsoft.com/office/drawing/2014/main" id="{9DF3E987-D88D-3828-25E3-61FE0262788A}"/>
              </a:ext>
            </a:extLst>
          </p:cNvPr>
          <p:cNvSpPr/>
          <p:nvPr/>
        </p:nvSpPr>
        <p:spPr>
          <a:xfrm>
            <a:off x="10348512" y="4591069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41C8A-F01D-8DF0-BCCB-36D107A8211E}"/>
              </a:ext>
            </a:extLst>
          </p:cNvPr>
          <p:cNvSpPr txBox="1"/>
          <p:nvPr/>
        </p:nvSpPr>
        <p:spPr>
          <a:xfrm>
            <a:off x="10348512" y="730716"/>
            <a:ext cx="71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44946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4" grpId="0" animBg="1"/>
      <p:bldP spid="95" grpId="0" animBg="1"/>
      <p:bldP spid="97" grpId="0" animBg="1"/>
      <p:bldP spid="98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Breadth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647952" y="2900223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2521165" y="2709289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1"/>
            <a:endCxn id="74" idx="5"/>
          </p:cNvCxnSpPr>
          <p:nvPr/>
        </p:nvCxnSpPr>
        <p:spPr>
          <a:xfrm flipH="1" flipV="1">
            <a:off x="2283072" y="2129776"/>
            <a:ext cx="339999" cy="6652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1689122" y="3797072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2458640" y="4586365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859321" y="2712805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1689122" y="1630254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7"/>
            <a:endCxn id="74" idx="3"/>
          </p:cNvCxnSpPr>
          <p:nvPr/>
        </p:nvCxnSpPr>
        <p:spPr>
          <a:xfrm flipV="1">
            <a:off x="1453271" y="2129776"/>
            <a:ext cx="337757" cy="6687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1"/>
            <a:endCxn id="68" idx="5"/>
          </p:cNvCxnSpPr>
          <p:nvPr/>
        </p:nvCxnSpPr>
        <p:spPr>
          <a:xfrm flipH="1" flipV="1">
            <a:off x="1453271" y="3212327"/>
            <a:ext cx="337757" cy="670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919896" y="4500660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60" idx="3"/>
            <a:endCxn id="86" idx="7"/>
          </p:cNvCxnSpPr>
          <p:nvPr/>
        </p:nvCxnSpPr>
        <p:spPr>
          <a:xfrm flipH="1">
            <a:off x="1513846" y="4296594"/>
            <a:ext cx="277182" cy="2897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3753822" y="3413304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2554590" y="3373435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1741692" y="4398387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1764958" y="2223769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3790031" y="4046774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1023192" y="5064253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859321" y="3335248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1"/>
            <a:endCxn id="5" idx="5"/>
          </p:cNvCxnSpPr>
          <p:nvPr/>
        </p:nvCxnSpPr>
        <p:spPr>
          <a:xfrm flipH="1" flipV="1">
            <a:off x="3115115" y="3208811"/>
            <a:ext cx="740613" cy="2901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2476744" y="5159919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3973682" y="5240849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4754399" y="5225686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6342987" y="5248474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9574479" y="5250802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10391657" y="5258347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7958733" y="5258600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5535114" y="5240850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" name="Oval 5" descr="Man with facial hair">
            <a:extLst>
              <a:ext uri="{FF2B5EF4-FFF2-40B4-BE49-F238E27FC236}">
                <a16:creationId xmlns:a16="http://schemas.microsoft.com/office/drawing/2014/main" id="{DC9AC748-FAED-281E-C2DE-42A3C546EFEF}"/>
              </a:ext>
            </a:extLst>
          </p:cNvPr>
          <p:cNvSpPr/>
          <p:nvPr/>
        </p:nvSpPr>
        <p:spPr>
          <a:xfrm>
            <a:off x="4836790" y="2708243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57E15BAB-08FE-CCB0-B94D-302ED9CF64B2}"/>
              </a:ext>
            </a:extLst>
          </p:cNvPr>
          <p:cNvSpPr/>
          <p:nvPr/>
        </p:nvSpPr>
        <p:spPr>
          <a:xfrm>
            <a:off x="7150860" y="5240849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3B0256-98DB-5242-21AC-6E0158634030}"/>
              </a:ext>
            </a:extLst>
          </p:cNvPr>
          <p:cNvCxnSpPr>
            <a:cxnSpLocks/>
            <a:stCxn id="5" idx="3"/>
            <a:endCxn id="60" idx="7"/>
          </p:cNvCxnSpPr>
          <p:nvPr/>
        </p:nvCxnSpPr>
        <p:spPr>
          <a:xfrm flipH="1">
            <a:off x="2283072" y="3208811"/>
            <a:ext cx="339999" cy="6739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28969A-0655-DABA-D324-988983D4B982}"/>
              </a:ext>
            </a:extLst>
          </p:cNvPr>
          <p:cNvCxnSpPr>
            <a:cxnSpLocks/>
            <a:stCxn id="65" idx="1"/>
            <a:endCxn id="60" idx="5"/>
          </p:cNvCxnSpPr>
          <p:nvPr/>
        </p:nvCxnSpPr>
        <p:spPr>
          <a:xfrm flipH="1" flipV="1">
            <a:off x="2283072" y="4296594"/>
            <a:ext cx="277474" cy="375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13F6D0-E8C1-4CCB-8C37-9710677F53F2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217021" y="3000857"/>
            <a:ext cx="1619769" cy="10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 descr="Man with facial hair">
            <a:extLst>
              <a:ext uri="{FF2B5EF4-FFF2-40B4-BE49-F238E27FC236}">
                <a16:creationId xmlns:a16="http://schemas.microsoft.com/office/drawing/2014/main" id="{954BCAA7-5FD0-D44B-1007-7EBB593D5502}"/>
              </a:ext>
            </a:extLst>
          </p:cNvPr>
          <p:cNvSpPr/>
          <p:nvPr/>
        </p:nvSpPr>
        <p:spPr>
          <a:xfrm>
            <a:off x="3751636" y="1931155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6" name="Oval 35" descr="Man with facial hair">
            <a:extLst>
              <a:ext uri="{FF2B5EF4-FFF2-40B4-BE49-F238E27FC236}">
                <a16:creationId xmlns:a16="http://schemas.microsoft.com/office/drawing/2014/main" id="{0A7808C2-C987-DD80-A285-CD3C1F1F8F33}"/>
              </a:ext>
            </a:extLst>
          </p:cNvPr>
          <p:cNvSpPr/>
          <p:nvPr/>
        </p:nvSpPr>
        <p:spPr>
          <a:xfrm>
            <a:off x="4590768" y="1322450"/>
            <a:ext cx="695856" cy="585227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AF917A4-8E0A-2FC7-045E-FFD9D0717F19}"/>
              </a:ext>
            </a:extLst>
          </p:cNvPr>
          <p:cNvCxnSpPr>
            <a:cxnSpLocks/>
            <a:stCxn id="91" idx="0"/>
            <a:endCxn id="35" idx="4"/>
          </p:cNvCxnSpPr>
          <p:nvPr/>
        </p:nvCxnSpPr>
        <p:spPr>
          <a:xfrm flipH="1" flipV="1">
            <a:off x="4099564" y="2516382"/>
            <a:ext cx="2186" cy="8969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171D6E2-83A4-9FD6-C4EE-71C36A5A41F8}"/>
              </a:ext>
            </a:extLst>
          </p:cNvPr>
          <p:cNvCxnSpPr>
            <a:cxnSpLocks/>
            <a:stCxn id="35" idx="3"/>
            <a:endCxn id="5" idx="7"/>
          </p:cNvCxnSpPr>
          <p:nvPr/>
        </p:nvCxnSpPr>
        <p:spPr>
          <a:xfrm flipH="1">
            <a:off x="3115115" y="2430677"/>
            <a:ext cx="738427" cy="3643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2CA344-3680-BB8E-86DA-054D0CEBA60F}"/>
              </a:ext>
            </a:extLst>
          </p:cNvPr>
          <p:cNvCxnSpPr>
            <a:cxnSpLocks/>
            <a:stCxn id="35" idx="5"/>
            <a:endCxn id="6" idx="1"/>
          </p:cNvCxnSpPr>
          <p:nvPr/>
        </p:nvCxnSpPr>
        <p:spPr>
          <a:xfrm>
            <a:off x="4345586" y="2430677"/>
            <a:ext cx="593110" cy="3632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AC5C4E-0893-2147-249C-A76508C25C13}"/>
              </a:ext>
            </a:extLst>
          </p:cNvPr>
          <p:cNvCxnSpPr>
            <a:cxnSpLocks/>
            <a:stCxn id="91" idx="7"/>
            <a:endCxn id="6" idx="3"/>
          </p:cNvCxnSpPr>
          <p:nvPr/>
        </p:nvCxnSpPr>
        <p:spPr>
          <a:xfrm flipV="1">
            <a:off x="4347772" y="3207765"/>
            <a:ext cx="590924" cy="2912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97C33DC-B5E6-6EA7-BE84-7559140F9633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4345586" y="1821972"/>
            <a:ext cx="347088" cy="1948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Oval 70" descr="Man with facial hair">
            <a:extLst>
              <a:ext uri="{FF2B5EF4-FFF2-40B4-BE49-F238E27FC236}">
                <a16:creationId xmlns:a16="http://schemas.microsoft.com/office/drawing/2014/main" id="{48C06A5B-81AC-35FE-AB1E-828ABCFB0890}"/>
              </a:ext>
            </a:extLst>
          </p:cNvPr>
          <p:cNvSpPr/>
          <p:nvPr/>
        </p:nvSpPr>
        <p:spPr>
          <a:xfrm>
            <a:off x="8757301" y="5246501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2" name="Oval 71" descr="Man with facial hair">
            <a:extLst>
              <a:ext uri="{FF2B5EF4-FFF2-40B4-BE49-F238E27FC236}">
                <a16:creationId xmlns:a16="http://schemas.microsoft.com/office/drawing/2014/main" id="{CB5A5670-AB17-989F-26C4-443ADD00AE71}"/>
              </a:ext>
            </a:extLst>
          </p:cNvPr>
          <p:cNvSpPr/>
          <p:nvPr/>
        </p:nvSpPr>
        <p:spPr>
          <a:xfrm>
            <a:off x="11205996" y="5245367"/>
            <a:ext cx="695856" cy="585227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001E46-5C29-A98B-8FE0-C5FC80D14846}"/>
              </a:ext>
            </a:extLst>
          </p:cNvPr>
          <p:cNvSpPr txBox="1"/>
          <p:nvPr/>
        </p:nvSpPr>
        <p:spPr>
          <a:xfrm>
            <a:off x="7346586" y="474141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/>
              <a:t>Queue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12A3C63-0463-E7B7-EDF3-1EBE2F7A8C1C}"/>
              </a:ext>
            </a:extLst>
          </p:cNvPr>
          <p:cNvSpPr txBox="1"/>
          <p:nvPr/>
        </p:nvSpPr>
        <p:spPr>
          <a:xfrm>
            <a:off x="3808530" y="1621146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Winna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39582B-A86B-4AD6-09F7-A87B006B9172}"/>
              </a:ext>
            </a:extLst>
          </p:cNvPr>
          <p:cNvSpPr txBox="1"/>
          <p:nvPr/>
        </p:nvSpPr>
        <p:spPr>
          <a:xfrm>
            <a:off x="4907124" y="3295130"/>
            <a:ext cx="55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Kean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5BD6976-EAE2-6EB6-DA69-18B24C772DF1}"/>
              </a:ext>
            </a:extLst>
          </p:cNvPr>
          <p:cNvSpPr txBox="1"/>
          <p:nvPr/>
        </p:nvSpPr>
        <p:spPr>
          <a:xfrm>
            <a:off x="5409215" y="1491754"/>
            <a:ext cx="871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Alexander</a:t>
            </a:r>
          </a:p>
        </p:txBody>
      </p:sp>
    </p:spTree>
    <p:extLst>
      <p:ext uri="{BB962C8B-B14F-4D97-AF65-F5344CB8AC3E}">
        <p14:creationId xmlns:p14="http://schemas.microsoft.com/office/powerpoint/2010/main" val="331802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9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  <p:bldP spid="7" grpId="0" animBg="1"/>
      <p:bldP spid="7" grpId="1" animBg="1"/>
      <p:bldP spid="71" grpId="0" animBg="1"/>
      <p:bldP spid="71" grpId="1" animBg="1"/>
      <p:bldP spid="72" grpId="0" animBg="1"/>
      <p:bldP spid="7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3157293" y="282404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9C6722-C4A0-272D-66BF-D8D46EACBA8A}"/>
              </a:ext>
            </a:extLst>
          </p:cNvPr>
          <p:cNvSpPr txBox="1">
            <a:spLocks/>
          </p:cNvSpPr>
          <p:nvPr/>
        </p:nvSpPr>
        <p:spPr>
          <a:xfrm>
            <a:off x="1715730" y="4208301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9" name="Oval 8" descr="Man with facial hair">
            <a:extLst>
              <a:ext uri="{FF2B5EF4-FFF2-40B4-BE49-F238E27FC236}">
                <a16:creationId xmlns:a16="http://schemas.microsoft.com/office/drawing/2014/main" id="{523A6ABA-A5C4-AEEC-2F8E-42E683AB9740}"/>
              </a:ext>
            </a:extLst>
          </p:cNvPr>
          <p:cNvSpPr/>
          <p:nvPr/>
        </p:nvSpPr>
        <p:spPr>
          <a:xfrm>
            <a:off x="5117999" y="2635387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B2087-6761-24AE-F7AB-6C070074724B}"/>
              </a:ext>
            </a:extLst>
          </p:cNvPr>
          <p:cNvCxnSpPr>
            <a:cxnSpLocks/>
            <a:stCxn id="9" idx="1"/>
            <a:endCxn id="15" idx="5"/>
          </p:cNvCxnSpPr>
          <p:nvPr/>
        </p:nvCxnSpPr>
        <p:spPr>
          <a:xfrm flipH="1" flipV="1">
            <a:off x="4879906" y="2055874"/>
            <a:ext cx="339999" cy="6652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 descr="Man with facial hair">
            <a:extLst>
              <a:ext uri="{FF2B5EF4-FFF2-40B4-BE49-F238E27FC236}">
                <a16:creationId xmlns:a16="http://schemas.microsoft.com/office/drawing/2014/main" id="{D1F4E795-7D4F-E0C4-D5AB-AD88370EE0D5}"/>
              </a:ext>
            </a:extLst>
          </p:cNvPr>
          <p:cNvSpPr/>
          <p:nvPr/>
        </p:nvSpPr>
        <p:spPr>
          <a:xfrm>
            <a:off x="4285956" y="3723170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" name="Oval 12" descr="Man with facial hair">
            <a:extLst>
              <a:ext uri="{FF2B5EF4-FFF2-40B4-BE49-F238E27FC236}">
                <a16:creationId xmlns:a16="http://schemas.microsoft.com/office/drawing/2014/main" id="{9573E23E-7F24-EC48-4007-657F30CCEEBE}"/>
              </a:ext>
            </a:extLst>
          </p:cNvPr>
          <p:cNvSpPr/>
          <p:nvPr/>
        </p:nvSpPr>
        <p:spPr>
          <a:xfrm>
            <a:off x="5055474" y="4512463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4" name="Oval 13" descr="Man with facial hair">
            <a:extLst>
              <a:ext uri="{FF2B5EF4-FFF2-40B4-BE49-F238E27FC236}">
                <a16:creationId xmlns:a16="http://schemas.microsoft.com/office/drawing/2014/main" id="{DA41B0C7-D51B-C0B7-CBA6-5F10ADB073D4}"/>
              </a:ext>
            </a:extLst>
          </p:cNvPr>
          <p:cNvSpPr/>
          <p:nvPr/>
        </p:nvSpPr>
        <p:spPr>
          <a:xfrm>
            <a:off x="3456155" y="2638903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5" name="Oval 14" descr="Man with facial hair">
            <a:extLst>
              <a:ext uri="{FF2B5EF4-FFF2-40B4-BE49-F238E27FC236}">
                <a16:creationId xmlns:a16="http://schemas.microsoft.com/office/drawing/2014/main" id="{25D97B21-C97B-38D2-2E2C-BE8847272A16}"/>
              </a:ext>
            </a:extLst>
          </p:cNvPr>
          <p:cNvSpPr/>
          <p:nvPr/>
        </p:nvSpPr>
        <p:spPr>
          <a:xfrm>
            <a:off x="4285956" y="1556352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DAE7C6-DABE-22FC-E3B6-A6065E55CF63}"/>
              </a:ext>
            </a:extLst>
          </p:cNvPr>
          <p:cNvCxnSpPr>
            <a:cxnSpLocks/>
            <a:stCxn id="14" idx="7"/>
            <a:endCxn id="15" idx="3"/>
          </p:cNvCxnSpPr>
          <p:nvPr/>
        </p:nvCxnSpPr>
        <p:spPr>
          <a:xfrm flipV="1">
            <a:off x="4050105" y="2055874"/>
            <a:ext cx="337757" cy="6687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7B3C44-771E-06A8-47BE-8F790EE91CBC}"/>
              </a:ext>
            </a:extLst>
          </p:cNvPr>
          <p:cNvCxnSpPr>
            <a:cxnSpLocks/>
            <a:stCxn id="12" idx="1"/>
            <a:endCxn id="14" idx="5"/>
          </p:cNvCxnSpPr>
          <p:nvPr/>
        </p:nvCxnSpPr>
        <p:spPr>
          <a:xfrm flipH="1" flipV="1">
            <a:off x="4050105" y="3138425"/>
            <a:ext cx="337757" cy="670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 descr="Man with facial hair">
            <a:extLst>
              <a:ext uri="{FF2B5EF4-FFF2-40B4-BE49-F238E27FC236}">
                <a16:creationId xmlns:a16="http://schemas.microsoft.com/office/drawing/2014/main" id="{4FE09790-9997-3610-1D14-2E8077FA815A}"/>
              </a:ext>
            </a:extLst>
          </p:cNvPr>
          <p:cNvSpPr/>
          <p:nvPr/>
        </p:nvSpPr>
        <p:spPr>
          <a:xfrm>
            <a:off x="3433479" y="4512463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CD63A7-6371-0524-B2C9-37EE5DE398BA}"/>
              </a:ext>
            </a:extLst>
          </p:cNvPr>
          <p:cNvCxnSpPr>
            <a:cxnSpLocks/>
            <a:stCxn id="12" idx="3"/>
            <a:endCxn id="18" idx="7"/>
          </p:cNvCxnSpPr>
          <p:nvPr/>
        </p:nvCxnSpPr>
        <p:spPr>
          <a:xfrm flipH="1">
            <a:off x="4027429" y="4222692"/>
            <a:ext cx="360433" cy="375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Oval 19" descr="Man with facial hair">
            <a:extLst>
              <a:ext uri="{FF2B5EF4-FFF2-40B4-BE49-F238E27FC236}">
                <a16:creationId xmlns:a16="http://schemas.microsoft.com/office/drawing/2014/main" id="{5F948639-446B-21A1-9C70-472845CD0994}"/>
              </a:ext>
            </a:extLst>
          </p:cNvPr>
          <p:cNvSpPr/>
          <p:nvPr/>
        </p:nvSpPr>
        <p:spPr>
          <a:xfrm>
            <a:off x="6350656" y="3339402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EF9CB4-0BF2-F023-907C-DBA13FE37246}"/>
              </a:ext>
            </a:extLst>
          </p:cNvPr>
          <p:cNvSpPr txBox="1"/>
          <p:nvPr/>
        </p:nvSpPr>
        <p:spPr>
          <a:xfrm>
            <a:off x="5151424" y="3299533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8BCDF1-C7ED-AAFC-0EA1-F3DF9F052B29}"/>
              </a:ext>
            </a:extLst>
          </p:cNvPr>
          <p:cNvSpPr txBox="1"/>
          <p:nvPr/>
        </p:nvSpPr>
        <p:spPr>
          <a:xfrm>
            <a:off x="4338526" y="4324485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900005-2DF1-812E-CDF0-3588117AE765}"/>
              </a:ext>
            </a:extLst>
          </p:cNvPr>
          <p:cNvSpPr txBox="1"/>
          <p:nvPr/>
        </p:nvSpPr>
        <p:spPr>
          <a:xfrm>
            <a:off x="4361792" y="2149867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44A211-B64A-0792-08EB-0968345AFB8E}"/>
              </a:ext>
            </a:extLst>
          </p:cNvPr>
          <p:cNvSpPr txBox="1"/>
          <p:nvPr/>
        </p:nvSpPr>
        <p:spPr>
          <a:xfrm>
            <a:off x="6386865" y="3972872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33BC53-59E5-F3A0-56FE-13783F28A069}"/>
              </a:ext>
            </a:extLst>
          </p:cNvPr>
          <p:cNvSpPr txBox="1"/>
          <p:nvPr/>
        </p:nvSpPr>
        <p:spPr>
          <a:xfrm>
            <a:off x="3526164" y="5161260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D5D89-5667-D7BC-A941-C83CB7BBA23C}"/>
              </a:ext>
            </a:extLst>
          </p:cNvPr>
          <p:cNvSpPr txBox="1"/>
          <p:nvPr/>
        </p:nvSpPr>
        <p:spPr>
          <a:xfrm>
            <a:off x="3456155" y="3261346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0366C2-9E71-2F96-A8A1-12CB3A613677}"/>
              </a:ext>
            </a:extLst>
          </p:cNvPr>
          <p:cNvCxnSpPr>
            <a:cxnSpLocks/>
            <a:stCxn id="20" idx="1"/>
            <a:endCxn id="9" idx="5"/>
          </p:cNvCxnSpPr>
          <p:nvPr/>
        </p:nvCxnSpPr>
        <p:spPr>
          <a:xfrm flipH="1" flipV="1">
            <a:off x="5711949" y="3134909"/>
            <a:ext cx="740613" cy="29019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C3CB67-06D6-8699-3FEB-F4B51A126CB5}"/>
              </a:ext>
            </a:extLst>
          </p:cNvPr>
          <p:cNvSpPr txBox="1"/>
          <p:nvPr/>
        </p:nvSpPr>
        <p:spPr>
          <a:xfrm>
            <a:off x="5072688" y="5200828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31" name="Oval 30" descr="Man with facial hair">
            <a:extLst>
              <a:ext uri="{FF2B5EF4-FFF2-40B4-BE49-F238E27FC236}">
                <a16:creationId xmlns:a16="http://schemas.microsoft.com/office/drawing/2014/main" id="{0BF8BFAD-DD9B-F699-E412-841D2347036D}"/>
              </a:ext>
            </a:extLst>
          </p:cNvPr>
          <p:cNvSpPr/>
          <p:nvPr/>
        </p:nvSpPr>
        <p:spPr>
          <a:xfrm>
            <a:off x="7433624" y="2634341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3BEE8-E3F9-4330-4202-E0864EF944E5}"/>
              </a:ext>
            </a:extLst>
          </p:cNvPr>
          <p:cNvCxnSpPr>
            <a:cxnSpLocks/>
            <a:stCxn id="9" idx="3"/>
            <a:endCxn id="12" idx="7"/>
          </p:cNvCxnSpPr>
          <p:nvPr/>
        </p:nvCxnSpPr>
        <p:spPr>
          <a:xfrm flipH="1">
            <a:off x="4879906" y="3134909"/>
            <a:ext cx="339999" cy="67396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F26791-D3A1-E325-A2B4-B36495BDA72E}"/>
              </a:ext>
            </a:extLst>
          </p:cNvPr>
          <p:cNvCxnSpPr>
            <a:cxnSpLocks/>
            <a:stCxn id="13" idx="1"/>
            <a:endCxn id="12" idx="5"/>
          </p:cNvCxnSpPr>
          <p:nvPr/>
        </p:nvCxnSpPr>
        <p:spPr>
          <a:xfrm flipH="1" flipV="1">
            <a:off x="4879906" y="4222692"/>
            <a:ext cx="277474" cy="3754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F1FC63-4444-466A-E5C2-3C3E80E04DE9}"/>
              </a:ext>
            </a:extLst>
          </p:cNvPr>
          <p:cNvCxnSpPr>
            <a:cxnSpLocks/>
            <a:stCxn id="31" idx="2"/>
            <a:endCxn id="9" idx="6"/>
          </p:cNvCxnSpPr>
          <p:nvPr/>
        </p:nvCxnSpPr>
        <p:spPr>
          <a:xfrm flipH="1">
            <a:off x="5813855" y="2926955"/>
            <a:ext cx="1619769" cy="10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 descr="Man with facial hair">
            <a:extLst>
              <a:ext uri="{FF2B5EF4-FFF2-40B4-BE49-F238E27FC236}">
                <a16:creationId xmlns:a16="http://schemas.microsoft.com/office/drawing/2014/main" id="{8C52F767-B139-57A4-50EB-B5F5B52879C9}"/>
              </a:ext>
            </a:extLst>
          </p:cNvPr>
          <p:cNvSpPr/>
          <p:nvPr/>
        </p:nvSpPr>
        <p:spPr>
          <a:xfrm>
            <a:off x="6348470" y="1857253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1" name="Oval 40" descr="Man with facial hair">
            <a:extLst>
              <a:ext uri="{FF2B5EF4-FFF2-40B4-BE49-F238E27FC236}">
                <a16:creationId xmlns:a16="http://schemas.microsoft.com/office/drawing/2014/main" id="{F2450912-A094-EA9B-A9FE-1790FAA371DE}"/>
              </a:ext>
            </a:extLst>
          </p:cNvPr>
          <p:cNvSpPr/>
          <p:nvPr/>
        </p:nvSpPr>
        <p:spPr>
          <a:xfrm>
            <a:off x="7187602" y="1232586"/>
            <a:ext cx="695856" cy="585227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5EFEFD-19E4-9D1C-9CB2-E222A2E77033}"/>
              </a:ext>
            </a:extLst>
          </p:cNvPr>
          <p:cNvCxnSpPr>
            <a:cxnSpLocks/>
            <a:stCxn id="20" idx="0"/>
            <a:endCxn id="39" idx="4"/>
          </p:cNvCxnSpPr>
          <p:nvPr/>
        </p:nvCxnSpPr>
        <p:spPr>
          <a:xfrm flipH="1" flipV="1">
            <a:off x="6696398" y="2442480"/>
            <a:ext cx="2186" cy="8969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64497A-FA3A-1700-5E4F-7847835C57D9}"/>
              </a:ext>
            </a:extLst>
          </p:cNvPr>
          <p:cNvCxnSpPr>
            <a:cxnSpLocks/>
            <a:stCxn id="39" idx="3"/>
            <a:endCxn id="9" idx="7"/>
          </p:cNvCxnSpPr>
          <p:nvPr/>
        </p:nvCxnSpPr>
        <p:spPr>
          <a:xfrm flipH="1">
            <a:off x="5711949" y="2356775"/>
            <a:ext cx="738427" cy="3643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A33CC9C-8068-FE32-C9E7-A363BB37CFE5}"/>
              </a:ext>
            </a:extLst>
          </p:cNvPr>
          <p:cNvCxnSpPr>
            <a:cxnSpLocks/>
            <a:stCxn id="39" idx="5"/>
            <a:endCxn id="31" idx="1"/>
          </p:cNvCxnSpPr>
          <p:nvPr/>
        </p:nvCxnSpPr>
        <p:spPr>
          <a:xfrm>
            <a:off x="6942420" y="2356775"/>
            <a:ext cx="593110" cy="3632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6CA19E-ECA0-C943-599C-2A4551A25909}"/>
              </a:ext>
            </a:extLst>
          </p:cNvPr>
          <p:cNvCxnSpPr>
            <a:cxnSpLocks/>
            <a:stCxn id="20" idx="7"/>
            <a:endCxn id="31" idx="3"/>
          </p:cNvCxnSpPr>
          <p:nvPr/>
        </p:nvCxnSpPr>
        <p:spPr>
          <a:xfrm flipV="1">
            <a:off x="6944606" y="3133863"/>
            <a:ext cx="590924" cy="2912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402AA0-1BB3-6855-C5CE-7AD9684B301E}"/>
              </a:ext>
            </a:extLst>
          </p:cNvPr>
          <p:cNvCxnSpPr>
            <a:cxnSpLocks/>
            <a:stCxn id="41" idx="3"/>
            <a:endCxn id="39" idx="7"/>
          </p:cNvCxnSpPr>
          <p:nvPr/>
        </p:nvCxnSpPr>
        <p:spPr>
          <a:xfrm flipH="1">
            <a:off x="6942420" y="1732108"/>
            <a:ext cx="347088" cy="2108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AFB8CBD-BF0E-CD06-90E8-70E27739E71B}"/>
              </a:ext>
            </a:extLst>
          </p:cNvPr>
          <p:cNvSpPr txBox="1"/>
          <p:nvPr/>
        </p:nvSpPr>
        <p:spPr>
          <a:xfrm>
            <a:off x="6367793" y="1595754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Winna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57134D-68F4-6243-DE18-2E185E9BDA24}"/>
              </a:ext>
            </a:extLst>
          </p:cNvPr>
          <p:cNvSpPr txBox="1"/>
          <p:nvPr/>
        </p:nvSpPr>
        <p:spPr>
          <a:xfrm>
            <a:off x="7472387" y="3243046"/>
            <a:ext cx="555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Kean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CDF803-5849-B4BE-201F-CDB5C556B368}"/>
              </a:ext>
            </a:extLst>
          </p:cNvPr>
          <p:cNvSpPr txBox="1"/>
          <p:nvPr/>
        </p:nvSpPr>
        <p:spPr>
          <a:xfrm>
            <a:off x="7896384" y="1417852"/>
            <a:ext cx="871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Alexander</a:t>
            </a:r>
          </a:p>
        </p:txBody>
      </p:sp>
      <p:graphicFrame>
        <p:nvGraphicFramePr>
          <p:cNvPr id="57" name="Table 57">
            <a:extLst>
              <a:ext uri="{FF2B5EF4-FFF2-40B4-BE49-F238E27FC236}">
                <a16:creationId xmlns:a16="http://schemas.microsoft.com/office/drawing/2014/main" id="{89B3F1B2-9D4B-0BF2-E181-FDC1A574E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92351"/>
              </p:ext>
            </p:extLst>
          </p:nvPr>
        </p:nvGraphicFramePr>
        <p:xfrm>
          <a:off x="10660486" y="1011088"/>
          <a:ext cx="1236999" cy="4989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6999">
                  <a:extLst>
                    <a:ext uri="{9D8B030D-6E8A-4147-A177-3AD203B41FA5}">
                      <a16:colId xmlns:a16="http://schemas.microsoft.com/office/drawing/2014/main" val="3892891273"/>
                    </a:ext>
                  </a:extLst>
                </a:gridCol>
              </a:tblGrid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224112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56792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462904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106460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109627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772241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53442"/>
                  </a:ext>
                </a:extLst>
              </a:tr>
              <a:tr h="623642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77500"/>
                  </a:ext>
                </a:extLst>
              </a:tr>
            </a:tbl>
          </a:graphicData>
        </a:graphic>
      </p:graphicFrame>
      <p:sp>
        <p:nvSpPr>
          <p:cNvPr id="59" name="Oval 58" descr="Man with facial hair">
            <a:extLst>
              <a:ext uri="{FF2B5EF4-FFF2-40B4-BE49-F238E27FC236}">
                <a16:creationId xmlns:a16="http://schemas.microsoft.com/office/drawing/2014/main" id="{97E96DD7-828B-5AC4-BC68-BD1DD3E1B561}"/>
              </a:ext>
            </a:extLst>
          </p:cNvPr>
          <p:cNvSpPr/>
          <p:nvPr/>
        </p:nvSpPr>
        <p:spPr>
          <a:xfrm>
            <a:off x="10969277" y="5392045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1" name="Oval 60" descr="Man with facial hair">
            <a:extLst>
              <a:ext uri="{FF2B5EF4-FFF2-40B4-BE49-F238E27FC236}">
                <a16:creationId xmlns:a16="http://schemas.microsoft.com/office/drawing/2014/main" id="{5A7CB162-ACFB-561D-85BF-6734C6B16E34}"/>
              </a:ext>
            </a:extLst>
          </p:cNvPr>
          <p:cNvSpPr/>
          <p:nvPr/>
        </p:nvSpPr>
        <p:spPr>
          <a:xfrm>
            <a:off x="10937323" y="4761941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2" name="Oval 61" descr="Man with facial hair">
            <a:extLst>
              <a:ext uri="{FF2B5EF4-FFF2-40B4-BE49-F238E27FC236}">
                <a16:creationId xmlns:a16="http://schemas.microsoft.com/office/drawing/2014/main" id="{404AF9D5-C003-6B80-AA5E-AF25C1AF1EE8}"/>
              </a:ext>
            </a:extLst>
          </p:cNvPr>
          <p:cNvSpPr/>
          <p:nvPr/>
        </p:nvSpPr>
        <p:spPr>
          <a:xfrm>
            <a:off x="3735352" y="5495708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3" name="Oval 62" descr="Man with facial hair">
            <a:extLst>
              <a:ext uri="{FF2B5EF4-FFF2-40B4-BE49-F238E27FC236}">
                <a16:creationId xmlns:a16="http://schemas.microsoft.com/office/drawing/2014/main" id="{E2443F81-6670-6CBC-5811-A1FE6B612879}"/>
              </a:ext>
            </a:extLst>
          </p:cNvPr>
          <p:cNvSpPr/>
          <p:nvPr/>
        </p:nvSpPr>
        <p:spPr>
          <a:xfrm>
            <a:off x="2084630" y="5498286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4" name="Oval 63" descr="Man with facial hair">
            <a:extLst>
              <a:ext uri="{FF2B5EF4-FFF2-40B4-BE49-F238E27FC236}">
                <a16:creationId xmlns:a16="http://schemas.microsoft.com/office/drawing/2014/main" id="{2DA92DA7-A1E7-FCEB-0AD3-E979035FB9D5}"/>
              </a:ext>
            </a:extLst>
          </p:cNvPr>
          <p:cNvSpPr/>
          <p:nvPr/>
        </p:nvSpPr>
        <p:spPr>
          <a:xfrm>
            <a:off x="2915986" y="5474840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6" name="Oval 65" descr="Man with facial hair">
            <a:extLst>
              <a:ext uri="{FF2B5EF4-FFF2-40B4-BE49-F238E27FC236}">
                <a16:creationId xmlns:a16="http://schemas.microsoft.com/office/drawing/2014/main" id="{E408FE9A-E844-42C8-4076-05938896A421}"/>
              </a:ext>
            </a:extLst>
          </p:cNvPr>
          <p:cNvSpPr/>
          <p:nvPr/>
        </p:nvSpPr>
        <p:spPr>
          <a:xfrm>
            <a:off x="10969277" y="4130518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7" name="Oval 66" descr="Man with facial hair">
            <a:extLst>
              <a:ext uri="{FF2B5EF4-FFF2-40B4-BE49-F238E27FC236}">
                <a16:creationId xmlns:a16="http://schemas.microsoft.com/office/drawing/2014/main" id="{2816B326-5D4F-CC51-4AD1-843DFC8410A0}"/>
              </a:ext>
            </a:extLst>
          </p:cNvPr>
          <p:cNvSpPr/>
          <p:nvPr/>
        </p:nvSpPr>
        <p:spPr>
          <a:xfrm>
            <a:off x="4477593" y="5509152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9" name="Oval 68" descr="Man with facial hair">
            <a:extLst>
              <a:ext uri="{FF2B5EF4-FFF2-40B4-BE49-F238E27FC236}">
                <a16:creationId xmlns:a16="http://schemas.microsoft.com/office/drawing/2014/main" id="{433CDAF5-050E-BA4B-ECA2-1B01D62E0E67}"/>
              </a:ext>
            </a:extLst>
          </p:cNvPr>
          <p:cNvSpPr/>
          <p:nvPr/>
        </p:nvSpPr>
        <p:spPr>
          <a:xfrm>
            <a:off x="5223947" y="5490633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1" name="Oval 70" descr="Man with facial hair">
            <a:extLst>
              <a:ext uri="{FF2B5EF4-FFF2-40B4-BE49-F238E27FC236}">
                <a16:creationId xmlns:a16="http://schemas.microsoft.com/office/drawing/2014/main" id="{3F91FD61-F841-5566-5EE9-80800F321CC7}"/>
              </a:ext>
            </a:extLst>
          </p:cNvPr>
          <p:cNvSpPr/>
          <p:nvPr/>
        </p:nvSpPr>
        <p:spPr>
          <a:xfrm>
            <a:off x="5998507" y="5455983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2" name="Oval 71" descr="Man with facial hair">
            <a:extLst>
              <a:ext uri="{FF2B5EF4-FFF2-40B4-BE49-F238E27FC236}">
                <a16:creationId xmlns:a16="http://schemas.microsoft.com/office/drawing/2014/main" id="{F73EC734-6C09-2940-A6B9-5BEBAD8B318B}"/>
              </a:ext>
            </a:extLst>
          </p:cNvPr>
          <p:cNvSpPr/>
          <p:nvPr/>
        </p:nvSpPr>
        <p:spPr>
          <a:xfrm>
            <a:off x="10969277" y="4123570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3" name="Oval 72" descr="Man with facial hair">
            <a:extLst>
              <a:ext uri="{FF2B5EF4-FFF2-40B4-BE49-F238E27FC236}">
                <a16:creationId xmlns:a16="http://schemas.microsoft.com/office/drawing/2014/main" id="{250366DE-C554-A951-1FF0-EDC1E130A179}"/>
              </a:ext>
            </a:extLst>
          </p:cNvPr>
          <p:cNvSpPr/>
          <p:nvPr/>
        </p:nvSpPr>
        <p:spPr>
          <a:xfrm>
            <a:off x="10947878" y="3499095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5" name="Oval 74" descr="Man with facial hair">
            <a:extLst>
              <a:ext uri="{FF2B5EF4-FFF2-40B4-BE49-F238E27FC236}">
                <a16:creationId xmlns:a16="http://schemas.microsoft.com/office/drawing/2014/main" id="{11E01319-6284-EA36-1205-3C96F92B1CFA}"/>
              </a:ext>
            </a:extLst>
          </p:cNvPr>
          <p:cNvSpPr/>
          <p:nvPr/>
        </p:nvSpPr>
        <p:spPr>
          <a:xfrm>
            <a:off x="6737768" y="5484801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7" name="Oval 76" descr="Man with facial hair">
            <a:extLst>
              <a:ext uri="{FF2B5EF4-FFF2-40B4-BE49-F238E27FC236}">
                <a16:creationId xmlns:a16="http://schemas.microsoft.com/office/drawing/2014/main" id="{B7A4D6A5-A068-2C42-ACB7-EFBCA0747B23}"/>
              </a:ext>
            </a:extLst>
          </p:cNvPr>
          <p:cNvSpPr/>
          <p:nvPr/>
        </p:nvSpPr>
        <p:spPr>
          <a:xfrm>
            <a:off x="7493939" y="5476534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8" name="Oval 77" descr="Man with facial hair">
            <a:extLst>
              <a:ext uri="{FF2B5EF4-FFF2-40B4-BE49-F238E27FC236}">
                <a16:creationId xmlns:a16="http://schemas.microsoft.com/office/drawing/2014/main" id="{EC4532F5-7871-68F6-2B1F-944B10E361F1}"/>
              </a:ext>
            </a:extLst>
          </p:cNvPr>
          <p:cNvSpPr/>
          <p:nvPr/>
        </p:nvSpPr>
        <p:spPr>
          <a:xfrm>
            <a:off x="8250110" y="5455983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0" name="Oval 79" descr="Man with facial hair">
            <a:extLst>
              <a:ext uri="{FF2B5EF4-FFF2-40B4-BE49-F238E27FC236}">
                <a16:creationId xmlns:a16="http://schemas.microsoft.com/office/drawing/2014/main" id="{850A13B4-3DFD-1F03-EF67-96B5072B93B1}"/>
              </a:ext>
            </a:extLst>
          </p:cNvPr>
          <p:cNvSpPr/>
          <p:nvPr/>
        </p:nvSpPr>
        <p:spPr>
          <a:xfrm>
            <a:off x="9021138" y="5476533"/>
            <a:ext cx="695856" cy="585227"/>
          </a:xfrm>
          <a:prstGeom prst="ellipse">
            <a:avLst/>
          </a:prstGeom>
          <a:blipFill dpi="0" rotWithShape="1">
            <a:blip r:embed="rId13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2" name="Oval 81" descr="Man with facial hair">
            <a:extLst>
              <a:ext uri="{FF2B5EF4-FFF2-40B4-BE49-F238E27FC236}">
                <a16:creationId xmlns:a16="http://schemas.microsoft.com/office/drawing/2014/main" id="{7DE2E5EC-5E6D-3C91-F9D8-F493104E11C4}"/>
              </a:ext>
            </a:extLst>
          </p:cNvPr>
          <p:cNvSpPr/>
          <p:nvPr/>
        </p:nvSpPr>
        <p:spPr>
          <a:xfrm>
            <a:off x="10947878" y="2882027"/>
            <a:ext cx="695856" cy="585227"/>
          </a:xfrm>
          <a:prstGeom prst="ellipse">
            <a:avLst/>
          </a:prstGeom>
          <a:blipFill dpi="0" rotWithShape="1">
            <a:blip r:embed="rId11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3" name="Oval 82" descr="Man with facial hair">
            <a:extLst>
              <a:ext uri="{FF2B5EF4-FFF2-40B4-BE49-F238E27FC236}">
                <a16:creationId xmlns:a16="http://schemas.microsoft.com/office/drawing/2014/main" id="{467600DC-82B1-4A84-71B4-501FCD3F15BA}"/>
              </a:ext>
            </a:extLst>
          </p:cNvPr>
          <p:cNvSpPr/>
          <p:nvPr/>
        </p:nvSpPr>
        <p:spPr>
          <a:xfrm>
            <a:off x="10938530" y="2264959"/>
            <a:ext cx="695856" cy="585227"/>
          </a:xfrm>
          <a:prstGeom prst="ellipse">
            <a:avLst/>
          </a:prstGeom>
          <a:blipFill dpi="0" rotWithShape="1">
            <a:blip r:embed="rId1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8D98239-BF16-BC00-3E5C-75201D807256}"/>
              </a:ext>
            </a:extLst>
          </p:cNvPr>
          <p:cNvSpPr txBox="1"/>
          <p:nvPr/>
        </p:nvSpPr>
        <p:spPr>
          <a:xfrm>
            <a:off x="10926145" y="641756"/>
            <a:ext cx="71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75419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1" grpId="0" animBg="1"/>
      <p:bldP spid="61" grpId="1" animBg="1"/>
      <p:bldP spid="62" grpId="0" animBg="1"/>
      <p:bldP spid="63" grpId="0" animBg="1"/>
      <p:bldP spid="64" grpId="0" animBg="1"/>
      <p:bldP spid="66" grpId="0" animBg="1"/>
      <p:bldP spid="66" grpId="1" animBg="1"/>
      <p:bldP spid="67" grpId="0" animBg="1"/>
      <p:bldP spid="69" grpId="0" animBg="1"/>
      <p:bldP spid="71" grpId="0" animBg="1"/>
      <p:bldP spid="72" grpId="0" animBg="1"/>
      <p:bldP spid="72" grpId="1" animBg="1"/>
      <p:bldP spid="73" grpId="0" animBg="1"/>
      <p:bldP spid="73" grpId="1" animBg="1"/>
      <p:bldP spid="75" grpId="0" animBg="1"/>
      <p:bldP spid="77" grpId="0" animBg="1"/>
      <p:bldP spid="78" grpId="0" animBg="1"/>
      <p:bldP spid="80" grpId="0" animBg="1"/>
      <p:bldP spid="82" grpId="0" animBg="1"/>
      <p:bldP spid="82" grpId="1" animBg="1"/>
      <p:bldP spid="83" grpId="0" animBg="1"/>
      <p:bldP spid="8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668867" y="1516449"/>
            <a:ext cx="10989733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Graph search or traversal refers to the process of visiting or checking each vertex in a graph.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Wingdings" pitchFamily="2" charset="2"/>
              <a:buChar char="§"/>
            </a:pPr>
            <a:r>
              <a:rPr lang="en-US" sz="2400" dirty="0">
                <a:latin typeface="+mn-lt"/>
              </a:rPr>
              <a:t>Many graph applications need to visit the vertices of a graph in some specific order based on the graph’s topology. This is known as a graph traversal and is similar in concept to a tree traversal.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Wingdings" pitchFamily="2" charset="2"/>
              <a:buChar char="§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Wingdings" pitchFamily="2" charset="2"/>
              <a:buChar char="§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Wingdings" pitchFamily="2" charset="2"/>
              <a:buChar char="§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Wingdings" pitchFamily="2" charset="2"/>
              <a:buChar char="§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Wingdings" pitchFamily="2" charset="2"/>
              <a:buChar char="§"/>
            </a:pPr>
            <a:endParaRPr lang="en-US" sz="2400" dirty="0">
              <a:latin typeface="+mn-lt"/>
            </a:endParaRPr>
          </a:p>
          <a:p>
            <a:pPr marL="342900" indent="-342900" algn="l">
              <a:buFont typeface="Wingdings" pitchFamily="2" charset="2"/>
              <a:buChar char="§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199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4748063"/>
            <a:ext cx="3942522" cy="71845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500" dirty="0">
                <a:latin typeface="+mn-lt"/>
              </a:rPr>
              <a:t>Breadth First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DFC0FD-FFE6-8D3E-822F-A9C62E5B831A}"/>
              </a:ext>
            </a:extLst>
          </p:cNvPr>
          <p:cNvSpPr txBox="1"/>
          <p:nvPr/>
        </p:nvSpPr>
        <p:spPr>
          <a:xfrm>
            <a:off x="6784746" y="4850969"/>
            <a:ext cx="356262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400" dirty="0"/>
              <a:t>Depth First Search</a:t>
            </a:r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A3E038C3-7770-FA54-5BC8-4B7ADC68E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480" y="1573063"/>
            <a:ext cx="3175000" cy="3175000"/>
          </a:xfrm>
          <a:prstGeom prst="rect">
            <a:avLst/>
          </a:prstGeom>
        </p:spPr>
      </p:pic>
      <p:pic>
        <p:nvPicPr>
          <p:cNvPr id="11" name="Picture 10" descr="A diagram of a network&#10;&#10;Description automatically generated">
            <a:extLst>
              <a:ext uri="{FF2B5EF4-FFF2-40B4-BE49-F238E27FC236}">
                <a16:creationId xmlns:a16="http://schemas.microsoft.com/office/drawing/2014/main" id="{A47B5E48-182A-D80E-578B-7CCF0AD75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421" y="159102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1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Breadth First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618066" y="1592941"/>
            <a:ext cx="5020733" cy="34956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US" sz="2100" b="0" i="0" dirty="0">
                <a:effectLst/>
                <a:latin typeface="+mn-lt"/>
              </a:rPr>
              <a:t>Start by putting any one of the graph's vertices at the back of a queue.</a:t>
            </a:r>
          </a:p>
          <a:p>
            <a:pPr marL="457200" indent="-457200" algn="l">
              <a:buFont typeface="+mj-lt"/>
              <a:buAutoNum type="arabicPeriod"/>
            </a:pPr>
            <a:endParaRPr lang="en-US" sz="2100" b="0" i="0" dirty="0">
              <a:effectLst/>
              <a:latin typeface="+mn-l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100" b="0" i="0" dirty="0">
                <a:effectLst/>
                <a:latin typeface="+mn-lt"/>
              </a:rPr>
              <a:t>Take the front item of the queue and add it to the visited list.</a:t>
            </a:r>
          </a:p>
          <a:p>
            <a:pPr marL="457200" indent="-457200" algn="l">
              <a:buFont typeface="+mj-lt"/>
              <a:buAutoNum type="arabicPeriod"/>
            </a:pPr>
            <a:endParaRPr lang="en-US" sz="2100" b="0" i="0" dirty="0">
              <a:effectLst/>
              <a:latin typeface="+mn-l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100" b="0" i="0" dirty="0">
                <a:effectLst/>
                <a:latin typeface="+mn-lt"/>
              </a:rPr>
              <a:t>Create a list of that vertex's adjacent nodes. Add the ones which aren't in the visited list to the back of the queue.</a:t>
            </a:r>
          </a:p>
          <a:p>
            <a:pPr marL="457200" indent="-457200" algn="l">
              <a:buFont typeface="+mj-lt"/>
              <a:buAutoNum type="arabicPeriod"/>
            </a:pPr>
            <a:endParaRPr lang="en-US" sz="2100" b="0" i="0" dirty="0">
              <a:effectLst/>
              <a:latin typeface="+mn-l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100" b="0" i="0" dirty="0">
                <a:effectLst/>
                <a:latin typeface="+mn-lt"/>
              </a:rPr>
              <a:t>Keep repeating steps 2 and 3 until the queue is empty.</a:t>
            </a:r>
          </a:p>
        </p:txBody>
      </p:sp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DEBD71CE-D02B-4260-C6A3-31A89C05EE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288" y="1592941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7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Depth First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74133" y="1921932"/>
            <a:ext cx="6112934" cy="247226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effectLst/>
                <a:latin typeface="+mn-lt"/>
              </a:rPr>
              <a:t> Start by putting any one of the graph's vertices on top of a stack.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b="0" i="0" dirty="0">
              <a:effectLst/>
              <a:latin typeface="+mn-l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effectLst/>
                <a:latin typeface="+mn-lt"/>
              </a:rPr>
              <a:t> Take the top item of the stack and add it to the visited list.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b="0" i="0" dirty="0">
              <a:effectLst/>
              <a:latin typeface="+mn-l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effectLst/>
                <a:latin typeface="+mn-lt"/>
              </a:rPr>
              <a:t> Create a list of that vertex's adjacent nodes. Add the ones which aren't in the visited list to the top of the stack.</a:t>
            </a:r>
          </a:p>
          <a:p>
            <a:pPr marL="457200" indent="-457200" algn="l">
              <a:buFont typeface="+mj-lt"/>
              <a:buAutoNum type="arabicPeriod"/>
            </a:pPr>
            <a:endParaRPr lang="en-US" sz="2000" b="0" i="0" dirty="0">
              <a:effectLst/>
              <a:latin typeface="+mn-lt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effectLst/>
                <a:latin typeface="+mn-lt"/>
              </a:rPr>
              <a:t> Keep repeating steps 2 and 3 until the stack is empty.</a:t>
            </a:r>
          </a:p>
        </p:txBody>
      </p:sp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8B2DBECF-62FA-41B0-C64D-D70E78ABC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46" y="1615396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7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Graph Traversal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Visiting a vertex.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500" dirty="0"/>
              <a:t>Exploring a vertex.</a:t>
            </a: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i="0" dirty="0">
              <a:effectLst/>
            </a:endParaRPr>
          </a:p>
          <a:p>
            <a:pPr algn="l"/>
            <a:endParaRPr lang="en-US" sz="3500" i="0" dirty="0">
              <a:effectLst/>
            </a:endParaRPr>
          </a:p>
          <a:p>
            <a:pPr marL="457200" indent="-457200" algn="l">
              <a:buFont typeface="Wingdings" panose="05000000000000000000" pitchFamily="2" charset="2"/>
              <a:buChar char="q"/>
            </a:pPr>
            <a:endParaRPr lang="en-US" sz="3500" dirty="0"/>
          </a:p>
          <a:p>
            <a:pPr algn="l"/>
            <a:endParaRPr lang="en-US" sz="3500" i="0" dirty="0">
              <a:effectLst/>
            </a:endParaRPr>
          </a:p>
          <a:p>
            <a:pPr algn="l"/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359768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Breadth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4352096" y="263550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8722798" y="2489479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718157-2E5D-0E4B-3C97-5E586A411FCC}"/>
              </a:ext>
            </a:extLst>
          </p:cNvPr>
          <p:cNvCxnSpPr>
            <a:cxnSpLocks/>
            <a:stCxn id="68" idx="1"/>
            <a:endCxn id="65" idx="5"/>
          </p:cNvCxnSpPr>
          <p:nvPr/>
        </p:nvCxnSpPr>
        <p:spPr>
          <a:xfrm flipH="1" flipV="1">
            <a:off x="6497644" y="2121669"/>
            <a:ext cx="237691" cy="4535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2"/>
            <a:endCxn id="68" idx="6"/>
          </p:cNvCxnSpPr>
          <p:nvPr/>
        </p:nvCxnSpPr>
        <p:spPr>
          <a:xfrm flipH="1">
            <a:off x="7329285" y="2782093"/>
            <a:ext cx="13935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4756897" y="1618461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5903694" y="1622147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6633429" y="2489479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4044811" y="2472242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 flipV="1">
            <a:off x="4740667" y="2764856"/>
            <a:ext cx="1892762" cy="172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3"/>
            <a:endCxn id="74" idx="7"/>
          </p:cNvCxnSpPr>
          <p:nvPr/>
        </p:nvCxnSpPr>
        <p:spPr>
          <a:xfrm flipH="1">
            <a:off x="4638761" y="2117983"/>
            <a:ext cx="220042" cy="4399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3245487" y="1612970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74" idx="1"/>
            <a:endCxn id="86" idx="5"/>
          </p:cNvCxnSpPr>
          <p:nvPr/>
        </p:nvCxnSpPr>
        <p:spPr>
          <a:xfrm flipH="1" flipV="1">
            <a:off x="3839437" y="2112492"/>
            <a:ext cx="307280" cy="445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7516342" y="1648985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8740881" y="3102460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4858803" y="1387308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4120647" y="3065757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7534446" y="1375160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3337096" y="1371756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6624747" y="3074883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3"/>
            <a:endCxn id="68" idx="7"/>
          </p:cNvCxnSpPr>
          <p:nvPr/>
        </p:nvCxnSpPr>
        <p:spPr>
          <a:xfrm flipH="1">
            <a:off x="7227379" y="2148507"/>
            <a:ext cx="390869" cy="42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5921798" y="1388741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1797118" y="4361402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2847516" y="4361401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3897914" y="4361401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4980003" y="4393217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5996841" y="4361401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7111910" y="4393217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8226979" y="4393217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50FA927-5C1D-508C-58CF-C4C8CAEDC822}"/>
                  </a:ext>
                </a:extLst>
              </p14:cNvPr>
              <p14:cNvContentPartPr/>
              <p14:nvPr/>
            </p14:nvContentPartPr>
            <p14:xfrm>
              <a:off x="1897920" y="4987800"/>
              <a:ext cx="7048800" cy="212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50FA927-5C1D-508C-58CF-C4C8CAEDC82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88560" y="4978440"/>
                <a:ext cx="706752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53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Depth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4352096" y="263550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6081085" y="2748324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718157-2E5D-0E4B-3C97-5E586A411FCC}"/>
              </a:ext>
            </a:extLst>
          </p:cNvPr>
          <p:cNvCxnSpPr>
            <a:cxnSpLocks/>
            <a:stCxn id="68" idx="1"/>
            <a:endCxn id="65" idx="5"/>
          </p:cNvCxnSpPr>
          <p:nvPr/>
        </p:nvCxnSpPr>
        <p:spPr>
          <a:xfrm flipH="1" flipV="1">
            <a:off x="3855931" y="2380514"/>
            <a:ext cx="237691" cy="4535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2"/>
            <a:endCxn id="68" idx="6"/>
          </p:cNvCxnSpPr>
          <p:nvPr/>
        </p:nvCxnSpPr>
        <p:spPr>
          <a:xfrm flipH="1">
            <a:off x="4687572" y="3040938"/>
            <a:ext cx="13935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2115184" y="1877306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3261981" y="1880992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3991716" y="2748324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1403098" y="2731087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2"/>
            <a:endCxn id="74" idx="6"/>
          </p:cNvCxnSpPr>
          <p:nvPr/>
        </p:nvCxnSpPr>
        <p:spPr>
          <a:xfrm flipH="1" flipV="1">
            <a:off x="2098954" y="3023701"/>
            <a:ext cx="1892762" cy="172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3"/>
            <a:endCxn id="74" idx="7"/>
          </p:cNvCxnSpPr>
          <p:nvPr/>
        </p:nvCxnSpPr>
        <p:spPr>
          <a:xfrm flipH="1">
            <a:off x="1997048" y="2376828"/>
            <a:ext cx="220042" cy="4399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603774" y="1871815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74" idx="1"/>
            <a:endCxn id="86" idx="5"/>
          </p:cNvCxnSpPr>
          <p:nvPr/>
        </p:nvCxnSpPr>
        <p:spPr>
          <a:xfrm flipH="1" flipV="1">
            <a:off x="1197724" y="2371337"/>
            <a:ext cx="307280" cy="4454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4874629" y="1907830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6099168" y="3361305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2217090" y="1646153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1478934" y="3324602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4892733" y="1634005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695383" y="1630601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3983034" y="3333728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3"/>
            <a:endCxn id="68" idx="7"/>
          </p:cNvCxnSpPr>
          <p:nvPr/>
        </p:nvCxnSpPr>
        <p:spPr>
          <a:xfrm flipH="1">
            <a:off x="4585666" y="2407352"/>
            <a:ext cx="390869" cy="42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3280085" y="1647586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1442028" y="5185635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2492426" y="5185634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6862506" y="5202541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7807233" y="5214786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4695652" y="5190845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5743108" y="5205541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3605590" y="5190845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52648D5-CFF4-FF15-2FDE-740EB57B9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14589"/>
              </p:ext>
            </p:extLst>
          </p:nvPr>
        </p:nvGraphicFramePr>
        <p:xfrm>
          <a:off x="10076816" y="1148543"/>
          <a:ext cx="2059707" cy="4824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707">
                  <a:extLst>
                    <a:ext uri="{9D8B030D-6E8A-4147-A177-3AD203B41FA5}">
                      <a16:colId xmlns:a16="http://schemas.microsoft.com/office/drawing/2014/main" val="2206560095"/>
                    </a:ext>
                  </a:extLst>
                </a:gridCol>
              </a:tblGrid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70285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402146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82239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91908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7241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752681"/>
                  </a:ext>
                </a:extLst>
              </a:tr>
              <a:tr h="689177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822622"/>
                  </a:ext>
                </a:extLst>
              </a:tr>
            </a:tbl>
          </a:graphicData>
        </a:graphic>
      </p:graphicFrame>
      <p:sp>
        <p:nvSpPr>
          <p:cNvPr id="7" name="Oval 6" descr="Man with facial hair">
            <a:extLst>
              <a:ext uri="{FF2B5EF4-FFF2-40B4-BE49-F238E27FC236}">
                <a16:creationId xmlns:a16="http://schemas.microsoft.com/office/drawing/2014/main" id="{09D9D34D-1833-86B7-EF2B-3D31DFB4BF52}"/>
              </a:ext>
            </a:extLst>
          </p:cNvPr>
          <p:cNvSpPr/>
          <p:nvPr/>
        </p:nvSpPr>
        <p:spPr>
          <a:xfrm>
            <a:off x="10758741" y="5335675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" name="Oval 7" descr="Man with facial hair">
            <a:extLst>
              <a:ext uri="{FF2B5EF4-FFF2-40B4-BE49-F238E27FC236}">
                <a16:creationId xmlns:a16="http://schemas.microsoft.com/office/drawing/2014/main" id="{E9364BDE-AC5E-91D2-1778-95908BD6C650}"/>
              </a:ext>
            </a:extLst>
          </p:cNvPr>
          <p:cNvSpPr/>
          <p:nvPr/>
        </p:nvSpPr>
        <p:spPr>
          <a:xfrm>
            <a:off x="10758741" y="4654014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D60BB-D356-0F73-BA12-1FA1EC095B37}"/>
              </a:ext>
            </a:extLst>
          </p:cNvPr>
          <p:cNvSpPr txBox="1"/>
          <p:nvPr/>
        </p:nvSpPr>
        <p:spPr>
          <a:xfrm>
            <a:off x="10860835" y="752432"/>
            <a:ext cx="71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Stack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9CDDAA2-CDD6-75A5-C205-C697F5511632}"/>
                  </a:ext>
                </a:extLst>
              </p14:cNvPr>
              <p14:cNvContentPartPr/>
              <p14:nvPr/>
            </p14:nvContentPartPr>
            <p14:xfrm>
              <a:off x="762120" y="2596320"/>
              <a:ext cx="8128800" cy="3444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9CDDAA2-CDD6-75A5-C205-C697F55116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2760" y="2586960"/>
                <a:ext cx="8147520" cy="346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59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  <p:bldP spid="94" grpId="0" animBg="1"/>
      <p:bldP spid="95" grpId="0" animBg="1"/>
      <p:bldP spid="97" grpId="0" animBg="1"/>
      <p:bldP spid="98" grpId="0" animBg="1"/>
      <p:bldP spid="7" grpId="0" animBg="1"/>
      <p:bldP spid="7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Breadth First Search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741B53-3742-63BE-6C0A-5A2CE756D436}"/>
              </a:ext>
            </a:extLst>
          </p:cNvPr>
          <p:cNvSpPr txBox="1">
            <a:spLocks/>
          </p:cNvSpPr>
          <p:nvPr/>
        </p:nvSpPr>
        <p:spPr>
          <a:xfrm>
            <a:off x="4352096" y="2635500"/>
            <a:ext cx="5313123" cy="23780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5" name="Oval 4" descr="Man with facial hair">
            <a:extLst>
              <a:ext uri="{FF2B5EF4-FFF2-40B4-BE49-F238E27FC236}">
                <a16:creationId xmlns:a16="http://schemas.microsoft.com/office/drawing/2014/main" id="{63A1CEE5-8454-5AFC-3986-C716BF7E15FA}"/>
              </a:ext>
            </a:extLst>
          </p:cNvPr>
          <p:cNvSpPr/>
          <p:nvPr/>
        </p:nvSpPr>
        <p:spPr>
          <a:xfrm>
            <a:off x="7378469" y="2448082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718157-2E5D-0E4B-3C97-5E586A411FCC}"/>
              </a:ext>
            </a:extLst>
          </p:cNvPr>
          <p:cNvCxnSpPr>
            <a:cxnSpLocks/>
            <a:stCxn id="5" idx="3"/>
            <a:endCxn id="65" idx="7"/>
          </p:cNvCxnSpPr>
          <p:nvPr/>
        </p:nvCxnSpPr>
        <p:spPr>
          <a:xfrm flipH="1">
            <a:off x="7182862" y="2947604"/>
            <a:ext cx="297513" cy="6367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1D08D-0368-61AA-69A6-5FE139B91F48}"/>
              </a:ext>
            </a:extLst>
          </p:cNvPr>
          <p:cNvCxnSpPr>
            <a:cxnSpLocks/>
            <a:stCxn id="5" idx="1"/>
            <a:endCxn id="74" idx="5"/>
          </p:cNvCxnSpPr>
          <p:nvPr/>
        </p:nvCxnSpPr>
        <p:spPr>
          <a:xfrm flipH="1" flipV="1">
            <a:off x="6419816" y="1928884"/>
            <a:ext cx="1060559" cy="604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Oval 59" descr="Man with facial hair">
            <a:extLst>
              <a:ext uri="{FF2B5EF4-FFF2-40B4-BE49-F238E27FC236}">
                <a16:creationId xmlns:a16="http://schemas.microsoft.com/office/drawing/2014/main" id="{F89895EF-1293-B363-6E0A-C52EBBF1486D}"/>
              </a:ext>
            </a:extLst>
          </p:cNvPr>
          <p:cNvSpPr/>
          <p:nvPr/>
        </p:nvSpPr>
        <p:spPr>
          <a:xfrm>
            <a:off x="5393266" y="3532349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5" name="Oval 64" descr="Man with facial hair">
            <a:extLst>
              <a:ext uri="{FF2B5EF4-FFF2-40B4-BE49-F238E27FC236}">
                <a16:creationId xmlns:a16="http://schemas.microsoft.com/office/drawing/2014/main" id="{35078AE6-2ADF-644E-37F8-21FD3B7268A6}"/>
              </a:ext>
            </a:extLst>
          </p:cNvPr>
          <p:cNvSpPr/>
          <p:nvPr/>
        </p:nvSpPr>
        <p:spPr>
          <a:xfrm>
            <a:off x="6588912" y="3498657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68" name="Oval 67" descr="Man with facial hair">
            <a:extLst>
              <a:ext uri="{FF2B5EF4-FFF2-40B4-BE49-F238E27FC236}">
                <a16:creationId xmlns:a16="http://schemas.microsoft.com/office/drawing/2014/main" id="{3114BD07-9FDA-1D23-DC95-22C3E8D5EAFE}"/>
              </a:ext>
            </a:extLst>
          </p:cNvPr>
          <p:cNvSpPr/>
          <p:nvPr/>
        </p:nvSpPr>
        <p:spPr>
          <a:xfrm>
            <a:off x="4563465" y="2448082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74" name="Oval 73" descr="Man with facial hair">
            <a:extLst>
              <a:ext uri="{FF2B5EF4-FFF2-40B4-BE49-F238E27FC236}">
                <a16:creationId xmlns:a16="http://schemas.microsoft.com/office/drawing/2014/main" id="{6BBEF8C2-C8CC-AF77-3AEF-33FF14E887BA}"/>
              </a:ext>
            </a:extLst>
          </p:cNvPr>
          <p:cNvSpPr/>
          <p:nvPr/>
        </p:nvSpPr>
        <p:spPr>
          <a:xfrm>
            <a:off x="5825866" y="1429362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F1A4223-31F3-6A97-2060-0DE0EE85D91D}"/>
              </a:ext>
            </a:extLst>
          </p:cNvPr>
          <p:cNvCxnSpPr>
            <a:cxnSpLocks/>
            <a:stCxn id="68" idx="7"/>
            <a:endCxn id="74" idx="3"/>
          </p:cNvCxnSpPr>
          <p:nvPr/>
        </p:nvCxnSpPr>
        <p:spPr>
          <a:xfrm flipV="1">
            <a:off x="5157415" y="1928884"/>
            <a:ext cx="770357" cy="604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E1792BF-ED07-C692-F0F6-8F1BC2261412}"/>
              </a:ext>
            </a:extLst>
          </p:cNvPr>
          <p:cNvCxnSpPr>
            <a:cxnSpLocks/>
            <a:stCxn id="60" idx="1"/>
            <a:endCxn id="68" idx="5"/>
          </p:cNvCxnSpPr>
          <p:nvPr/>
        </p:nvCxnSpPr>
        <p:spPr>
          <a:xfrm flipH="1" flipV="1">
            <a:off x="5157415" y="2947604"/>
            <a:ext cx="337757" cy="6704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Oval 85" descr="Man with facial hair">
            <a:extLst>
              <a:ext uri="{FF2B5EF4-FFF2-40B4-BE49-F238E27FC236}">
                <a16:creationId xmlns:a16="http://schemas.microsoft.com/office/drawing/2014/main" id="{8B878285-B960-D0BD-E06D-E2B659E2D59F}"/>
              </a:ext>
            </a:extLst>
          </p:cNvPr>
          <p:cNvSpPr/>
          <p:nvPr/>
        </p:nvSpPr>
        <p:spPr>
          <a:xfrm>
            <a:off x="3779351" y="3461183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B76348E-D5E8-FF94-99F0-FF92970B66E0}"/>
              </a:ext>
            </a:extLst>
          </p:cNvPr>
          <p:cNvCxnSpPr>
            <a:cxnSpLocks/>
            <a:stCxn id="68" idx="3"/>
            <a:endCxn id="86" idx="7"/>
          </p:cNvCxnSpPr>
          <p:nvPr/>
        </p:nvCxnSpPr>
        <p:spPr>
          <a:xfrm flipH="1">
            <a:off x="4373301" y="2947604"/>
            <a:ext cx="292070" cy="5992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Oval 90" descr="Man with facial hair">
            <a:extLst>
              <a:ext uri="{FF2B5EF4-FFF2-40B4-BE49-F238E27FC236}">
                <a16:creationId xmlns:a16="http://schemas.microsoft.com/office/drawing/2014/main" id="{5D990BB9-C604-F0E3-E59C-8923FAC243A6}"/>
              </a:ext>
            </a:extLst>
          </p:cNvPr>
          <p:cNvSpPr/>
          <p:nvPr/>
        </p:nvSpPr>
        <p:spPr>
          <a:xfrm>
            <a:off x="8378508" y="3494277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F6924C2-10A8-20E5-0873-7B536FA09D7F}"/>
              </a:ext>
            </a:extLst>
          </p:cNvPr>
          <p:cNvSpPr txBox="1"/>
          <p:nvPr/>
        </p:nvSpPr>
        <p:spPr>
          <a:xfrm>
            <a:off x="7411894" y="3112228"/>
            <a:ext cx="62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Jethro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0AEDEC3-603E-74F8-598F-E4D59A5FAD4D}"/>
              </a:ext>
            </a:extLst>
          </p:cNvPr>
          <p:cNvSpPr txBox="1"/>
          <p:nvPr/>
        </p:nvSpPr>
        <p:spPr>
          <a:xfrm>
            <a:off x="5445836" y="4133664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Ronn</a:t>
            </a:r>
            <a:endParaRPr lang="en-PH" sz="1200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EFB568-9C1A-6F2A-7A68-2A70CE2C46A9}"/>
              </a:ext>
            </a:extLst>
          </p:cNvPr>
          <p:cNvSpPr txBox="1"/>
          <p:nvPr/>
        </p:nvSpPr>
        <p:spPr>
          <a:xfrm>
            <a:off x="5901702" y="2022877"/>
            <a:ext cx="5441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Nica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51D467A-6BE1-BC43-A4E5-26773EE58827}"/>
              </a:ext>
            </a:extLst>
          </p:cNvPr>
          <p:cNvSpPr txBox="1"/>
          <p:nvPr/>
        </p:nvSpPr>
        <p:spPr>
          <a:xfrm>
            <a:off x="8414717" y="4127747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 err="1"/>
              <a:t>Jonnah</a:t>
            </a:r>
            <a:endParaRPr lang="en-PH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2602348-F076-25E5-04FA-5CFE51C23ACB}"/>
              </a:ext>
            </a:extLst>
          </p:cNvPr>
          <p:cNvSpPr txBox="1"/>
          <p:nvPr/>
        </p:nvSpPr>
        <p:spPr>
          <a:xfrm>
            <a:off x="3882647" y="4024776"/>
            <a:ext cx="55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Neal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D603AEE-A5D1-BEA0-252E-6AFA444A7647}"/>
              </a:ext>
            </a:extLst>
          </p:cNvPr>
          <p:cNvSpPr txBox="1"/>
          <p:nvPr/>
        </p:nvSpPr>
        <p:spPr>
          <a:xfrm>
            <a:off x="4563465" y="3070525"/>
            <a:ext cx="695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J-</a:t>
            </a:r>
            <a:r>
              <a:rPr lang="en-PH" sz="1200" b="1" dirty="0" err="1"/>
              <a:t>Rhyzz</a:t>
            </a:r>
            <a:endParaRPr lang="en-PH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156CB5-55ED-800E-8CBC-2F70BE5B71B6}"/>
              </a:ext>
            </a:extLst>
          </p:cNvPr>
          <p:cNvCxnSpPr>
            <a:cxnSpLocks/>
            <a:stCxn id="91" idx="1"/>
            <a:endCxn id="5" idx="5"/>
          </p:cNvCxnSpPr>
          <p:nvPr/>
        </p:nvCxnSpPr>
        <p:spPr>
          <a:xfrm flipH="1" flipV="1">
            <a:off x="7972419" y="2947604"/>
            <a:ext cx="507995" cy="6323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8061A0F7-35C3-0E8E-1F6A-9A37BC351FFF}"/>
              </a:ext>
            </a:extLst>
          </p:cNvPr>
          <p:cNvSpPr txBox="1"/>
          <p:nvPr/>
        </p:nvSpPr>
        <p:spPr>
          <a:xfrm>
            <a:off x="6615515" y="4123668"/>
            <a:ext cx="659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/>
              <a:t>Tristan</a:t>
            </a:r>
          </a:p>
        </p:txBody>
      </p:sp>
      <p:sp>
        <p:nvSpPr>
          <p:cNvPr id="88" name="Oval 87" descr="Man with facial hair">
            <a:extLst>
              <a:ext uri="{FF2B5EF4-FFF2-40B4-BE49-F238E27FC236}">
                <a16:creationId xmlns:a16="http://schemas.microsoft.com/office/drawing/2014/main" id="{3553F5F1-CDD1-515E-3AA1-A29A3186AA82}"/>
              </a:ext>
            </a:extLst>
          </p:cNvPr>
          <p:cNvSpPr/>
          <p:nvPr/>
        </p:nvSpPr>
        <p:spPr>
          <a:xfrm>
            <a:off x="2663701" y="5075873"/>
            <a:ext cx="695856" cy="585227"/>
          </a:xfrm>
          <a:prstGeom prst="ellipse">
            <a:avLst/>
          </a:prstGeom>
          <a:blipFill dpi="0" rotWithShape="1">
            <a:blip r:embed="rId8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89" name="Oval 88" descr="Man with facial hair">
            <a:extLst>
              <a:ext uri="{FF2B5EF4-FFF2-40B4-BE49-F238E27FC236}">
                <a16:creationId xmlns:a16="http://schemas.microsoft.com/office/drawing/2014/main" id="{CB2702C9-14A7-E48C-C266-C50EFEB3D423}"/>
              </a:ext>
            </a:extLst>
          </p:cNvPr>
          <p:cNvSpPr/>
          <p:nvPr/>
        </p:nvSpPr>
        <p:spPr>
          <a:xfrm>
            <a:off x="3714099" y="5075872"/>
            <a:ext cx="695856" cy="585227"/>
          </a:xfrm>
          <a:prstGeom prst="ellipse">
            <a:avLst/>
          </a:prstGeom>
          <a:blipFill dpi="0" rotWithShape="1">
            <a:blip r:embed="rId7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0" name="Oval 89" descr="Man with facial hair">
            <a:extLst>
              <a:ext uri="{FF2B5EF4-FFF2-40B4-BE49-F238E27FC236}">
                <a16:creationId xmlns:a16="http://schemas.microsoft.com/office/drawing/2014/main" id="{0783158D-0173-45A6-610E-73F66965A0F7}"/>
              </a:ext>
            </a:extLst>
          </p:cNvPr>
          <p:cNvSpPr/>
          <p:nvPr/>
        </p:nvSpPr>
        <p:spPr>
          <a:xfrm>
            <a:off x="6992493" y="5074017"/>
            <a:ext cx="695856" cy="58522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4" name="Oval 93" descr="Man with facial hair">
            <a:extLst>
              <a:ext uri="{FF2B5EF4-FFF2-40B4-BE49-F238E27FC236}">
                <a16:creationId xmlns:a16="http://schemas.microsoft.com/office/drawing/2014/main" id="{2CCEB941-A4D2-4226-99E4-782F2B0C94AE}"/>
              </a:ext>
            </a:extLst>
          </p:cNvPr>
          <p:cNvSpPr/>
          <p:nvPr/>
        </p:nvSpPr>
        <p:spPr>
          <a:xfrm>
            <a:off x="5924599" y="5074018"/>
            <a:ext cx="695856" cy="585227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5" name="Oval 94" descr="Man with facial hair">
            <a:extLst>
              <a:ext uri="{FF2B5EF4-FFF2-40B4-BE49-F238E27FC236}">
                <a16:creationId xmlns:a16="http://schemas.microsoft.com/office/drawing/2014/main" id="{547C43A4-C8E4-41A8-76F1-740ABE798CD9}"/>
              </a:ext>
            </a:extLst>
          </p:cNvPr>
          <p:cNvSpPr/>
          <p:nvPr/>
        </p:nvSpPr>
        <p:spPr>
          <a:xfrm>
            <a:off x="8075769" y="5075477"/>
            <a:ext cx="695856" cy="585227"/>
          </a:xfrm>
          <a:prstGeom prst="ellipse">
            <a:avLst/>
          </a:prstGeom>
          <a:blipFill dpi="0" rotWithShape="1">
            <a:blip r:embed="rId6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7" name="Oval 96" descr="Man with facial hair">
            <a:extLst>
              <a:ext uri="{FF2B5EF4-FFF2-40B4-BE49-F238E27FC236}">
                <a16:creationId xmlns:a16="http://schemas.microsoft.com/office/drawing/2014/main" id="{2516A271-F079-44B6-A3DD-FBB15D204315}"/>
              </a:ext>
            </a:extLst>
          </p:cNvPr>
          <p:cNvSpPr/>
          <p:nvPr/>
        </p:nvSpPr>
        <p:spPr>
          <a:xfrm>
            <a:off x="9088975" y="5074017"/>
            <a:ext cx="695856" cy="585227"/>
          </a:xfrm>
          <a:prstGeom prst="ellipse">
            <a:avLst/>
          </a:prstGeom>
          <a:blipFill dpi="0" rotWithShape="1">
            <a:blip r:embed="rId10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p:sp>
        <p:nvSpPr>
          <p:cNvPr id="98" name="Oval 97" descr="Man with facial hair">
            <a:extLst>
              <a:ext uri="{FF2B5EF4-FFF2-40B4-BE49-F238E27FC236}">
                <a16:creationId xmlns:a16="http://schemas.microsoft.com/office/drawing/2014/main" id="{A00B8EB9-AB3E-102B-45F9-164872240E58}"/>
              </a:ext>
            </a:extLst>
          </p:cNvPr>
          <p:cNvSpPr/>
          <p:nvPr/>
        </p:nvSpPr>
        <p:spPr>
          <a:xfrm>
            <a:off x="4911393" y="5075872"/>
            <a:ext cx="695856" cy="585227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07BB9E-F95E-8E8B-42CB-AC71681125E2}"/>
                  </a:ext>
                </a:extLst>
              </p14:cNvPr>
              <p14:cNvContentPartPr/>
              <p14:nvPr/>
            </p14:nvContentPartPr>
            <p14:xfrm>
              <a:off x="1911960" y="4747680"/>
              <a:ext cx="8354880" cy="1348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07BB9E-F95E-8E8B-42CB-AC71681125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02600" y="4738320"/>
                <a:ext cx="8373600" cy="13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04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4" grpId="0" animBg="1"/>
      <p:bldP spid="94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DE4E70-25B1-4F7D-9B72-79F62005F31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C43B35-0ED9-4049-9140-3D0CD32DDD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A1CB29-DD5D-4EF5-83F1-7DD60E77D7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1596</TotalTime>
  <Words>334</Words>
  <Application>Microsoft Macintosh PowerPoint</Application>
  <PresentationFormat>Widescreen</PresentationFormat>
  <Paragraphs>192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Graph Traversal</vt:lpstr>
      <vt:lpstr>Graph Traversal</vt:lpstr>
      <vt:lpstr>Graph Traversal</vt:lpstr>
      <vt:lpstr>Breadth First Search</vt:lpstr>
      <vt:lpstr>Depth First Search</vt:lpstr>
      <vt:lpstr>Graph Traversal</vt:lpstr>
      <vt:lpstr>Breadth First Search</vt:lpstr>
      <vt:lpstr>Depth First Search</vt:lpstr>
      <vt:lpstr>Breadth First Search</vt:lpstr>
      <vt:lpstr>Depth First Search</vt:lpstr>
      <vt:lpstr>Breadth First Search</vt:lpstr>
      <vt:lpstr>Depth First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119</cp:revision>
  <dcterms:created xsi:type="dcterms:W3CDTF">2022-05-11T03:47:05Z</dcterms:created>
  <dcterms:modified xsi:type="dcterms:W3CDTF">2024-04-04T04:49:20Z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