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366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3" autoAdjust="0"/>
    <p:restoredTop sz="90154" autoAdjust="0"/>
  </p:normalViewPr>
  <p:slideViewPr>
    <p:cSldViewPr snapToGrid="0">
      <p:cViewPr varScale="1">
        <p:scale>
          <a:sx n="144" d="100"/>
          <a:sy n="144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0.349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8074 2 24575,'2'0'0,"42"-1"0,0 1 0,0 3 0,-1 1 0,1 2 0,66 18 0,-90-16 0,-1 1 0,25 14 0,32 14 0,141 24 0,-147-44 0,135 51 0,73 31-614,-81-34 256,112 64-575,-221-96 1101,65 28 224,-137-52-392,1 1 0,23 21 0,-25-19 0,0-1 0,32 17 0,5-3 13,7 3 36,72 45-1,-96-47 232,43 41-1,-49-40-53,0-2-1,44 28 0,-54-39-225,0 0 0,0 2 0,-1 0 0,16 21 0,-15-16 0,2-1 0,30 24 0,-31-27 0,-1 0 0,-1 1 0,-1 1 0,-1 0 0,0 2 0,16 29 0,21 25 0,-28-37 0,-3 0 0,-1 2 0,-2 0 0,-1 2 0,20 71 0,9 21 0,-29-78 0,-13-39 0,1 1 0,0-1 0,11 20 0,0-1 0,-2 1 0,-1 1 0,-3 0 0,-1 0 0,8 57 0,-7-36 0,4 9 0,-4 0 0,6 129 0,-18-184 0,2 36 0,-2 0 0,-2-1 0,-2 1 0,-24 94 0,27-138 0,-3 15 0,-1-1 0,-1-1 0,-1 1 0,0-1 0,-19 27 0,5-8 0,-32 70 0,42-79 0,-1-1 0,-1 0 0,-1-1 0,-2-1 0,-35 43 0,31-50 0,0 0 0,-28 17 0,29-21 0,0 0 0,1 2 0,-25 25 0,31-28 0,-2 0 0,0-1 0,0-1 0,-1 0 0,-26 13 0,-34 23 0,22-11 0,38-27 0,0 2 0,0 0 0,-21 22 0,17-16 0,-1 0 0,-1-1 0,0-1 0,0-1 0,-39 17 0,3 0 0,36-17 0,-39 31 0,43-30 0,0-1 0,-39 22 0,-184 69 0,226-99 0,0 2 0,0-1 0,-19 15 0,21-13 0,-1 0 0,-1-1 0,-23 9 0,-301 95 0,158-59 0,69 4 0,33-34 0,-108 19 0,63-17 0,95-19 0,-72 17 0,-134 14 0,216-35 0,1 2 0,-1 0 0,-32 13 0,32-11 0,0 0 0,0 0 0,-29 3 0,-46 1 0,-92 7 0,173-17 0,-49 3 0,-65 10 0,62-5 0,0-3 0,-80-4 0,79-3 0,0 4 0,-73 11 0,55-4-199,0-4 0,-119-6-1,61-2 63,64 4 137,-91 14 0,92-8 0,-116-5 0,-15 0 0,105 11 0,61-7 0,-56 2 0,-987-9 735,1060 3-735,0 0 0,-31 8 0,30-5 0,-47 3 0,-806-6 0,428-5 0,-115 3 0,553 1 0,0 1 0,0 0 0,0 1 0,0 0 0,1 1 0,-18 8 0,17-7 0,-2 1 0,1-2 0,-1 0 0,1-1 0,-19 2 0,-104 7 0,-64 2 0,176-13 0,0 2 0,-32 6 0,31-3 0,-47 2 0,-6-8 0,40-1 0,-1 2 0,1 2 0,-50 9 0,-54 15 0,-80 20 0,110-6 0,71-25 0,0-2 0,-47 11 0,33-14 0,1 3 0,-81 31 0,123-39 0,-7 0 0,1 2 0,0 0 0,0 2 0,1 0 0,0 1 0,1 0 0,0 2 0,1 0 0,-15 15 0,16-13 0,-1 0 0,0-1 0,-2-1 0,1 0 0,-26 12 0,27-16 0,1 0 0,0 1 0,0 0 0,1 1 0,0 1 0,1 0 0,1 1 0,-16 19 0,17-14 0,-1-1 0,0-1 0,-2 0 0,-18 18 0,27-29 0,0 1 0,0 0 0,0 1 0,1-1 0,0 1 0,0 0 0,1 0 0,0 0 0,0 0 0,-3 13 0,-13 79 0,13-16 0,6 141 0,3-87 0,-3 45-1365,0-156-5461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1.26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18 24575,'5'1'0,"0"0"0,0 0 0,0 1 0,0 0 0,0 0 0,0 0 0,-1 0 0,1 1 0,-1-1 0,1 1 0,-1 0 0,5 6 0,3 1 0,-1 0 0,19 25 0,-13-9 0,0 1 0,-2 1 0,-1 0 0,18 57 0,-15-41 0,-16-40 0,0 0 0,1-1 0,0 1 0,-1-1 0,1 1 0,0-1 0,1 0 0,-1 0 0,1 0 0,-1 0 0,1 0 0,0-1 0,0 1 0,0-1 0,1 0 0,-1 0 0,0 0 0,1 0 0,-1 0 0,1-1 0,6 2 0,-7-2 0,0-1 0,1 0 0,-1 0 0,1 0 0,-1-1 0,0 1 0,1-1 0,-1 0 0,0 0 0,1 0 0,-1 0 0,0-1 0,0 1 0,0-1 0,0 0 0,0 0 0,0 0 0,-1 0 0,1 0 0,-1-1 0,1 1 0,-1-1 0,0 0 0,3-4 0,40-61 0,-32 46 0,0 1 0,2 1 0,0 0 0,1 1 0,26-23 0,-35 35 17,0-1-1,0 0 1,0 0-1,-1 0 1,0-1 0,-1 0-1,5-11 1,-5 10-317,1-1 1,0 1-1,1 0 0,13-15 1,-8 14-6527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9.04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17439 0 24575,'2'37'0,"2"0"0,2 0 0,9 36 0,-6-36 0,-2 0 0,-1 0 0,0 38 0,-6-68 0,1 40 0,-1 1 0,-3-1 0,-1 0 0,-3 0 0,-18 67 0,-5-15 0,16-47 0,-3 0 0,-25 51 0,-31 82 0,51-121 0,-42 81 0,0-35 0,-17 33 0,68-115 0,4-5 0,-2-1 0,0-1 0,-1 1 0,-1-2 0,-1 0 0,-27 30 0,22-31 0,2 2 0,0 0 0,1 1 0,-20 38 0,18-29 0,-41 53 0,-15 4 0,-159 175 0,-42 16 0,259-264 0,0-2 0,-28 19 0,26-20 0,1 0 0,-24 24 0,14-12 0,0-2 0,-1 0 0,-50 29 0,17-13 0,-21 28 0,59-47 0,0 0 0,-37 23 0,-79 49 0,90-55 0,-69 36 0,70-48 0,5-3 0,2 1 0,-64 46 0,66-41 0,-1-2 0,-1-1 0,-55 22 0,43-21 0,-73 46 0,93-52 0,-1-1 0,-60 24 0,-2 0 0,11-8 0,62-26 0,1 1 0,0 1 0,-35 21 0,21-10 0,-1-2 0,-1-1 0,-74 24 0,21-9 0,-122 64 0,136-55 0,-144 54 0,168-75 0,-86 48 0,99-47 0,0-1 0,-2-2 0,-68 20 0,20-7 0,29-8 0,28-11 0,-50 27 0,53-24 0,-62 23 0,-211 57 0,143-30 0,89-34 0,35-19 0,-1-1 0,-57 11 0,-31 9 0,-140 37 0,196-53 0,56-13 0,0 0 0,0 1 0,1 1 0,-1 0 0,-11 6 0,0 1 0,-1-1 0,0-1 0,0-1 0,-27 5 0,-110 16 0,67-14 0,-116 14 0,136-23 0,39-4 0,-48 9 0,57-8 0,1-1 0,0-1 0,-28-1 0,28-2 0,1 2 0,-1 1 0,-36 7 0,37-5 0,0 0 0,-49-1 0,-24 4 0,75-3 0,-45 16 0,49-14 0,0 0 0,0-1 0,-1-1 0,-24 2 0,-389-4 0,205-5 0,110 5 0,-130-5 0,166-9 0,56 7 0,-49-3 0,-192-19 0,114 0 0,-146-26 0,144 27 0,-19-1 0,94 3 0,64 18 0,0 0 0,-1 1 0,0 1 0,-18-2 0,-65-4 0,-164-9 0,219 18 0,-58-11 0,57 6 0,-56-1 0,35 7 0,-111-14 0,-96-14 0,191 19 0,0 4 0,-118 7 0,60 0 0,-193-22 0,281 16 0,-70 4 0,-29-3 0,71-10 0,56 8 0,-50-3 0,-680 6 0,367 4 0,380-2 0,-35 1 0,0-2 0,0-3 0,-42-8 0,31 5 0,-1 2 0,1 2 0,-82 6 0,24-1 0,-820-2 0,892 2 0,-65 12 0,39-4 0,28-4 0,0 2 0,0 2 0,1 0 0,-38 18 0,-82 25 0,148-49 0,-359 168 0,274-108 0,22-13 0,-145 72 0,206-116 0,0 0 0,1 0 0,0 1 0,0 0 0,1 1 0,0 0 0,1 0 0,-9 12 0,9-10 0,-1 0 0,-1-1 0,1 0 0,-2 0 0,1-2 0,-21 15 0,17-16 0,0 0 0,1 1 0,0 1 0,1 0 0,0 1 0,0 0 0,1 1 0,0 0 0,-9 14 0,1-2 0,0 0 0,-2-1 0,-1-2 0,0 0 0,-43 28 0,33-22 0,-46 48 0,30-26 0,40-41 0,2 0 0,-1 1 0,1 0 0,0 0 0,1 1 0,0-1 0,0 1 0,1 1 0,-4 9 0,0 9 0,-9 53 0,14-66 0,-4 24 0,-1-1 0,2 0 0,-1 55 0,6-8 0,4 125 0,1-180 0,1 0 0,2-1 0,1 0 0,17 42 0,0-33-1365,-13-22-5461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50.00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0 24575,'10'1'0,"-1"-1"0,1 2 0,-1-1 0,0 1 0,0 1 0,0-1 0,0 2 0,0-1 0,0 1 0,-1 1 0,1-1 0,13 11 0,-9-3 0,1-1 0,-1 2 0,-1 0 0,0 0 0,18 28 0,-29-39 0,76 103 0,-70-96 0,1-1 0,0 0 0,0 0 0,1 0 0,0-2 0,0 1 0,0-1 0,1 0 0,13 5 0,-21-10 0,-1-1 0,1 1 0,0-1 0,-1 1 0,1-1 0,0 0 0,0 1 0,0-1 0,0 0 0,-1 0 0,1-1 0,0 1 0,0 0 0,0 0 0,-1-1 0,1 1 0,0-1 0,0 0 0,-1 1 0,1-1 0,-1 0 0,1 0 0,-1 0 0,1 0 0,-1 0 0,1-1 0,-1 1 0,0 0 0,0-1 0,1 1 0,-1-1 0,0 1 0,0-1 0,-1 1 0,1-1 0,0 0 0,0-2 0,4-9 0,-1 0 0,-1 1 0,0-2 0,1-16 0,0 1 0,-2 21-66,1-6-64,0 0 0,0 0 0,1 1 0,1-1 1,0 1-1,1 0 0,1 1 0,0-1 0,10-13 0,-2 8-6696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4.98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4117 1 24575,'11'0'0,"1"1"0,-1 0 0,0 0 0,0 2 0,0-1 0,-1 1 0,1 1 0,-1 0 0,1 1 0,-1 0 0,12 8 0,-3 0 0,0 2 0,-1 1 0,0 0 0,18 22 0,-21-24 0,0 0 0,1-1 0,18 12 0,8 5 0,-17-11 0,-5-5 0,-1 2 0,0 0 0,-2 1 0,1 1 0,14 20 0,223 289 0,-242-311 0,-1 1 0,-1 1 0,0 0 0,-2 1 0,0 0 0,8 25 0,-9-22 0,0-1 0,2 0 0,0-1 0,24 33 0,-21-32 0,0 1 0,-2 0 0,0 0 0,-2 1 0,0 0 0,-1 1 0,-2 0 0,0 0 0,2 30 0,9 69 0,1 198 0,-16-283 0,11 70 0,-6-66 0,1 45 0,-6 613 0,-5-340 0,1-306 0,-14 69 0,3-24 0,-17 77 0,23-146 0,-1-2 0,-1 1 0,-2-1 0,-1-1 0,-1 0 0,-17 26 0,9-15 0,-30 73 0,44-87 0,-1 0 0,-2-1 0,0 0 0,-1-1 0,-1 0 0,-2-1 0,-23 30 0,15-27 0,-34 51 0,4-5 0,26-36 0,-1-2 0,-2-1 0,-1-2 0,-1 0 0,-61 41 0,57-49 0,0-1 0,-1-2 0,-47 16 0,58-24 0,1 1 0,-30 19 0,35-19 0,-1 0 0,0-1 0,-39 13 0,-503 121 0,554-142 0,-4 0 0,0 1 0,0 0 0,0 1 0,1 0 0,-1 1 0,-14 8 0,5-3 0,-1 0 0,-1-1 0,1-2 0,-2 0 0,-40 6 0,-33 9 0,-75 15 0,-122 33 0,155-39 0,6-1 0,104-19 0,-41 20 0,4 0 0,-185 59 0,40-19 0,192-62 0,-1 1 0,2 2 0,-21 15 0,22-15 0,1-1 0,-2 0 0,-36 16 0,-136 55 0,126-60 0,49-18 0,0 1 0,0 0 0,1 1 0,-1 0 0,1 2 0,-13 8 0,6-1 0,0-1 0,-1-1 0,0-1 0,-1-1 0,-1-1 0,-36 10 0,32-12 0,-20 4 0,-1 3 0,2 2 0,0 1 0,-47 27 0,24 6 0,53-38 0,0 0 0,-1-1 0,-36 19 0,-157 78 0,203-103 0,1 0 0,-1 1 0,2 0 0,-1 0 0,1 0 0,0 1 0,0 0 0,1 1 0,0-1 0,-4 12 0,-27 38 0,4-15 0,1 2 0,-40 76 0,62-97 0,0 1 0,2-1 0,0 1 0,-5 50 0,-9 35 0,13-70-37,2-1-1,1 1 1,2 0 0,5 76-1,0-42-1140,-2-48-5648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6.14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24575,'3'1'0,"0"-1"0,1 1 0,-1 0 0,0 0 0,0 0 0,0 0 0,1 0 0,-1 1 0,0-1 0,-1 1 0,1 0 0,0 0 0,0 0 0,-1 0 0,4 5 0,36 45 0,-27-32 0,3 3 0,8 9 0,-1 2 0,-1 0 0,36 72 0,-59-102 0,1 0 0,0 1 0,0-1 0,1 0 0,-1 0 0,1 0 0,0 0 0,0-1 0,0 1 0,1-1 0,-1 0 0,1 0 0,0 0 0,0 0 0,0-1 0,0 0 0,0 1 0,0-1 0,1-1 0,-1 1 0,1-1 0,-1 0 0,1 0 0,0 0 0,-1 0 0,1-1 0,0 0 0,0 0 0,-1 0 0,1 0 0,0-1 0,-1 0 0,7-2 0,4-1 0,1-2 0,-1 1 0,0-2 0,-1 0 0,0-1 0,0 0 0,-1-1 0,19-16 0,-19 15-170,0 1-1,0 1 0,1 0 1,0 1-1,0 1 0,0 0 1,18-5-1,-9 5-6655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2.37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14812 1 24575,'3'0'0,"0"1"0,1-1 0,-1 1 0,0 0 0,-1 0 0,1 0 0,0 0 0,0 1 0,0-1 0,-1 1 0,1 0 0,-1 0 0,1 0 0,-1 0 0,0 0 0,0 0 0,0 1 0,0-1 0,3 5 0,32 61 0,-23-41 0,16 32 0,-15-28 0,30 45 0,111 160 0,-140-210 0,33 37 0,-30-40 0,28 43 0,22 61 0,24 39 0,-67-120 0,-3 1 0,30 83 0,-33-76 0,49 93 0,-21-56 0,-4 2 0,43 132 0,-81-209 0,2 0 0,0 0 0,12 17 0,-12-22 0,-2-1 0,1 2 0,-1-1 0,-1 1 0,0 0 0,0 0 0,4 24 0,46 231 0,-47-220 0,1-2 0,2 76 0,-9-93 0,10 49 0,-7-49 0,3 47 0,-6-38 0,-2 0 0,-1 0 0,-3-1 0,0 1 0,-2 0 0,-18 57 0,6-40 0,9-24 0,-2 1 0,-1-1 0,-28 51 0,0-16 0,-2-2 0,-4-2 0,-104 109 0,75-93 0,51-51 0,-1 0 0,-1-2 0,-56 40 0,-82 31 0,102-51 0,48-33 0,-1 0 0,0-1 0,0-1 0,-32 14 0,14-10 0,0 2 0,0 0 0,-40 28 0,33-20 0,28-16 0,0 0 0,0 0 0,-16 14 0,4-2 0,-1-2 0,-1 0 0,-1-2 0,0-1 0,-43 16 0,-23 12 0,-2 9 0,-55 26 0,-79 4 0,144-56 0,70-21 0,-1 0 0,0 0 0,1 2 0,0 0 0,-27 15 0,24-11 0,-1-2 0,0 0 0,0-1 0,0-1 0,-1 0 0,-32 3 0,-20 8 0,-107 14 0,155-28 0,0 0 0,-45-1 0,47-2 0,1 1 0,-1 0 0,-40 9 0,14-1 0,0-3 0,0-1 0,0-3 0,-82-5 0,16 0 0,95 3 0,-18-1 0,0 2 0,0 1 0,-54 11 0,45-5 0,0-3 0,0-2 0,0-2 0,-49-4 0,-9 0 0,-1699 3 0,1763-2 0,-54-10 0,53 6 0,-53-1 0,-510 8 0,574-3 0,-58-10 0,57 6 0,-58-2 0,51 8 0,-11 0 0,0-2 0,-68-11 0,52 5 0,0 2 0,-128 7 0,71 2 0,-449-3 0,531-2 0,-56-10 0,55 6 0,-52-1 0,-2168 6 0,1061 3 0,1174-1 0,0 2 0,-31 6 0,29-4 0,-45 3 0,-49-7 0,57-2 0,-1 3 0,-77 11 0,103-7 0,-47-1 0,53-4 0,1 2 0,-51 9 0,-99 15 0,-29 0 0,189-24 0,0 0 0,0-1 0,-30-3 0,27 1 0,0 0 0,-27 5 0,42-3 0,1 2 0,-1-1 0,0 1 0,-10 6 0,10-5 0,0 0 0,0-1 0,-19 4 0,-172 16 0,109-15 0,25 3 0,-16 1 0,-16 1 0,69-9 0,-49 3 0,46-5 0,-44 8 0,-22 1 0,2 2 0,69-9 0,-50 3 0,37-6 0,-1 2 0,1 2 0,0 1 0,-72 23 0,36 3 0,53-22 0,0 0 0,-34 8 0,-71 24 0,44-13 0,74-27 0,0 1 0,0 0 0,0 1 0,1 0 0,0 0 0,0 1 0,1 1 0,-1 0 0,-16 15 0,14-9 0,-1-1 0,-1-1 0,1 0 0,-2-1 0,1 0 0,-1-1 0,-1-1 0,-34 11 0,31-12 0,1 1 0,0 1 0,1 0 0,0 1 0,0 1 0,-29 24 0,41-27 0,-1 0 0,1 1 0,1-1 0,-1 1 0,1 1 0,1-1 0,-7 19 0,-17 74 0,21-54 0,3 0 0,1 0 0,6 83 0,0-22 0,-3-73 0,1 2 0,-1 0 0,-2-1 0,-13 65 0,12-83 0,0-1 0,1 31 0,3-39 0,-1 0 0,0 1 0,-1-1 0,0 0 0,-1 1 0,0-1 0,0 0 0,-1 0 0,0 0 0,-1-1 0,0 1 0,-8 12 0,-14 14 0,3 0 0,0 2 0,2 0 0,-24 66 0,34-68 0,1 1 0,3-1 0,1 1 0,1 1 0,2-1 0,4 66 0,-4 45 0,-12-72-1365,10-56-5461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4.32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24575,'11'12'0,"0"2"0,-1-1 0,0 1 0,-1 1 0,12 28 0,-14-28 0,0 0 0,1-1 0,1 1 0,0-2 0,1 0 0,18 19 0,-1-5 0,-1 2 0,-1 1 0,-2 0 0,-1 2 0,34 64 0,-54-92 0,0-1 0,1 1 0,-1 0 0,1-1 0,0 1 0,0-1 0,1 0 0,-1 0 0,1 0 0,-1-1 0,1 1 0,0-1 0,0 0 0,0 0 0,0 0 0,0-1 0,0 1 0,1-1 0,-1 0 0,0 0 0,1 0 0,-1-1 0,1 0 0,6 0 0,-3 0 0,0-1 0,0 0 0,-1-1 0,1 0 0,0 0 0,0 0 0,-1-1 0,0 0 0,1-1 0,-1 0 0,-1 0 0,1 0 0,6-6 0,-1 1 0,-1 1 0,2 1 0,14-8 0,-19 11 0,-1 1 0,1-2 0,-1 1 0,1-1 0,-1 0 0,-1 0 0,1-1 0,-1 0 0,0 0 0,0-1 0,9-13 0,-11 12-59,4-7-60,-1 1 0,2 0 1,0 0-1,0 1 0,1 0 1,1 1-1,0 0 0,1 1 0,0 0 1,26-17-1,-21 18-6707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5/7/24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77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46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83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08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7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49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.xm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1.xml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customXml" Target="../ink/ink12.xml"/><Relationship Id="rId3" Type="http://schemas.openxmlformats.org/officeDocument/2006/relationships/image" Target="../media/image1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10.xml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1.pn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9.xml"/><Relationship Id="rId14" Type="http://schemas.openxmlformats.org/officeDocument/2006/relationships/image" Target="../media/image31.png"/><Relationship Id="rId22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Asymptotic 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Calibri Light (Headings)"/>
              </a:rPr>
              <a:t>What is an Asymptotic Notation?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Calibri Light (Headings)"/>
              </a:rPr>
              <a:t>Types of Asymptotic Notations</a:t>
            </a: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PH" b="1" dirty="0" err="1"/>
              <a:t>symptotic</a:t>
            </a:r>
            <a:r>
              <a:rPr lang="en-PH" b="1" dirty="0"/>
              <a:t>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euclid_circular_a"/>
              </a:rPr>
              <a:t>Asymptotic notations are the mathematical notations used to describe the running time of an algorithm when the input tends towards a particular value or a limiting value.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47295-1BDB-4BA8-3232-794F918E565D}"/>
              </a:ext>
            </a:extLst>
          </p:cNvPr>
          <p:cNvSpPr txBox="1"/>
          <p:nvPr/>
        </p:nvSpPr>
        <p:spPr>
          <a:xfrm>
            <a:off x="525611" y="3000221"/>
            <a:ext cx="602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There are mainly three asymptotic 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/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𝑂h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/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𝑂𝑚𝑒𝑔𝑎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/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𝑇h𝑒𝑡𝑎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FF0000"/>
                </a:solidFill>
              </a:rPr>
              <a:t>worst-case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6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4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500893" y="2991279"/>
                <a:ext cx="31902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93" y="2991279"/>
                <a:ext cx="3190207" cy="430887"/>
              </a:xfrm>
              <a:prstGeom prst="rect">
                <a:avLst/>
              </a:prstGeom>
              <a:blipFill>
                <a:blip r:embed="rId5"/>
                <a:stretch>
                  <a:fillRect l="-4762" t="-8571" r="-238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6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/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+3≤5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87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1234" y="530046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FB5A6-BE20-3FDD-2FFD-431D5CB8FA41}"/>
              </a:ext>
            </a:extLst>
          </p:cNvPr>
          <p:cNvGrpSpPr/>
          <p:nvPr/>
        </p:nvGrpSpPr>
        <p:grpSpPr>
          <a:xfrm>
            <a:off x="6291514" y="2873349"/>
            <a:ext cx="1993320" cy="2583000"/>
            <a:chOff x="6291514" y="2873349"/>
            <a:chExt cx="1993320" cy="25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14:cNvPr>
                <p14:cNvContentPartPr/>
                <p14:nvPr/>
              </p14:nvContentPartPr>
              <p14:xfrm>
                <a:off x="6409954" y="2873349"/>
                <a:ext cx="1874880" cy="253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00954" y="2864709"/>
                  <a:ext cx="1892520" cy="25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14:cNvPr>
                <p14:cNvContentPartPr/>
                <p14:nvPr/>
              </p14:nvContentPartPr>
              <p14:xfrm>
                <a:off x="6291514" y="5311989"/>
                <a:ext cx="250560" cy="14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2874" y="5302989"/>
                  <a:ext cx="268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4059874" y="5430612"/>
            <a:ext cx="7206840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9391834" y="4922504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Upper Bound</a:t>
            </a:r>
          </a:p>
        </p:txBody>
      </p:sp>
    </p:spTree>
    <p:extLst>
      <p:ext uri="{BB962C8B-B14F-4D97-AF65-F5344CB8AC3E}">
        <p14:creationId xmlns:p14="http://schemas.microsoft.com/office/powerpoint/2010/main" val="3184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16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l="-2561" t="-51282" r="-2497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Big-Omega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lower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00B050"/>
                </a:solidFill>
              </a:rPr>
              <a:t>best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1123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10019092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10019092" cy="718459"/>
              </a:xfrm>
              <a:blipFill>
                <a:blip r:embed="rId4"/>
                <a:stretch>
                  <a:fillRect l="-2532" t="-50877" r="-2532" b="-5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499684" y="3025214"/>
                <a:ext cx="3192625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84" y="3025214"/>
                <a:ext cx="3192625" cy="400110"/>
              </a:xfrm>
              <a:prstGeom prst="rect">
                <a:avLst/>
              </a:prstGeom>
              <a:blipFill>
                <a:blip r:embed="rId6"/>
                <a:stretch>
                  <a:fillRect l="-3175" t="-9375" r="-39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7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9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1086451" y="5362155"/>
            <a:ext cx="3225952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306445" y="4848346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Lower Bound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EDDC33-FEA8-E925-1730-A689319E45CE}"/>
              </a:ext>
            </a:extLst>
          </p:cNvPr>
          <p:cNvGrpSpPr/>
          <p:nvPr/>
        </p:nvGrpSpPr>
        <p:grpSpPr>
          <a:xfrm>
            <a:off x="2133375" y="2856915"/>
            <a:ext cx="5935320" cy="2695320"/>
            <a:chOff x="2133375" y="2856915"/>
            <a:chExt cx="5935320" cy="26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14:cNvPr>
                <p14:cNvContentPartPr/>
                <p14:nvPr/>
              </p14:nvContentPartPr>
              <p14:xfrm>
                <a:off x="2297175" y="2856915"/>
                <a:ext cx="5771520" cy="263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8535" y="2848275"/>
                  <a:ext cx="5789160" cy="26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14:cNvPr>
                <p14:cNvContentPartPr/>
                <p14:nvPr/>
              </p14:nvContentPartPr>
              <p14:xfrm>
                <a:off x="2133375" y="5362155"/>
                <a:ext cx="30564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4375" y="5353515"/>
                  <a:ext cx="32328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8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Big-Theta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and lower bound of the running time of an algorithm</a:t>
            </a:r>
            <a:r>
              <a:rPr lang="en-US" sz="2400" dirty="0"/>
              <a:t>. Thus, it gives the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average-case complexity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522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three functions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blipFill>
                <a:blip r:embed="rId7"/>
                <a:stretch>
                  <a:fillRect l="-1339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+3≤5×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646D27-11B5-4EEE-6C3A-C9D52F5CECB0}"/>
              </a:ext>
            </a:extLst>
          </p:cNvPr>
          <p:cNvGrpSpPr/>
          <p:nvPr/>
        </p:nvGrpSpPr>
        <p:grpSpPr>
          <a:xfrm>
            <a:off x="3907537" y="5449243"/>
            <a:ext cx="513889" cy="506030"/>
            <a:chOff x="3798513" y="5362155"/>
            <a:chExt cx="513889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02" y="5362155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4" y="5362155"/>
              <a:ext cx="51388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3" y="5868185"/>
              <a:ext cx="513889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8513" y="5362155"/>
              <a:ext cx="1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4332394" y="4909904"/>
            <a:ext cx="2144606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Average bound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FD2A32-E638-6C72-0224-D24851D3C3DD}"/>
              </a:ext>
            </a:extLst>
          </p:cNvPr>
          <p:cNvGrpSpPr/>
          <p:nvPr/>
        </p:nvGrpSpPr>
        <p:grpSpPr>
          <a:xfrm>
            <a:off x="2019873" y="2195679"/>
            <a:ext cx="9498545" cy="461666"/>
            <a:chOff x="2019873" y="2195679"/>
            <a:chExt cx="9498545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/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6098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/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19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/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544CEC-3AF0-DB1A-552B-F4F1429BF8D6}"/>
              </a:ext>
            </a:extLst>
          </p:cNvPr>
          <p:cNvGrpSpPr/>
          <p:nvPr/>
        </p:nvGrpSpPr>
        <p:grpSpPr>
          <a:xfrm>
            <a:off x="3990900" y="2771550"/>
            <a:ext cx="6392520" cy="2569320"/>
            <a:chOff x="3990900" y="2771550"/>
            <a:chExt cx="6392520" cy="25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14:cNvPr>
                <p14:cNvContentPartPr/>
                <p14:nvPr/>
              </p14:nvContentPartPr>
              <p14:xfrm>
                <a:off x="4208340" y="2875590"/>
                <a:ext cx="4136400" cy="239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9700" y="2866950"/>
                  <a:ext cx="4154040" cy="24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14:cNvPr>
                <p14:cNvContentPartPr/>
                <p14:nvPr/>
              </p14:nvContentPartPr>
              <p14:xfrm>
                <a:off x="4124100" y="5155830"/>
                <a:ext cx="23148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5100" y="5147190"/>
                  <a:ext cx="249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14:cNvPr>
                <p14:cNvContentPartPr/>
                <p14:nvPr/>
              </p14:nvContentPartPr>
              <p14:xfrm>
                <a:off x="4084860" y="2771550"/>
                <a:ext cx="6298560" cy="2517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6220" y="2762550"/>
                  <a:ext cx="6316200" cy="25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14:cNvPr>
                <p14:cNvContentPartPr/>
                <p14:nvPr/>
              </p14:nvContentPartPr>
              <p14:xfrm>
                <a:off x="3990900" y="5219550"/>
                <a:ext cx="201960" cy="12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1900" y="5210550"/>
                  <a:ext cx="21960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48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2528</TotalTime>
  <Words>442</Words>
  <Application>Microsoft Macintosh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Cambria Math</vt:lpstr>
      <vt:lpstr>euclid_circular_a</vt:lpstr>
      <vt:lpstr>Wingdings</vt:lpstr>
      <vt:lpstr>Office Theme</vt:lpstr>
      <vt:lpstr>Asymptotic Notations</vt:lpstr>
      <vt:lpstr>Outline</vt:lpstr>
      <vt:lpstr>Asymptotic Notations</vt:lpstr>
      <vt:lpstr>Big-O Notation (O-notation)</vt:lpstr>
      <vt:lpstr>Big-O Notation (O-notation)</vt:lpstr>
      <vt:lpstr>Big-Omega Notation (Ω -notation)</vt:lpstr>
      <vt:lpstr>Big-Omega Notation (Ω -notation)</vt:lpstr>
      <vt:lpstr>Big-Theta Notation (Θ-notation)</vt:lpstr>
      <vt:lpstr>Big-Theta Notation (Θ-notation)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443</cp:revision>
  <dcterms:created xsi:type="dcterms:W3CDTF">2022-05-11T03:47:05Z</dcterms:created>
  <dcterms:modified xsi:type="dcterms:W3CDTF">2024-05-07T03:04:50Z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