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366" r:id="rId6"/>
    <p:sldId id="389" r:id="rId7"/>
    <p:sldId id="390" r:id="rId8"/>
    <p:sldId id="391" r:id="rId9"/>
    <p:sldId id="392" r:id="rId10"/>
    <p:sldId id="397" r:id="rId11"/>
    <p:sldId id="394" r:id="rId12"/>
    <p:sldId id="395" r:id="rId13"/>
    <p:sldId id="404" r:id="rId14"/>
    <p:sldId id="405" r:id="rId15"/>
    <p:sldId id="393" r:id="rId16"/>
    <p:sldId id="401" r:id="rId17"/>
    <p:sldId id="403" r:id="rId18"/>
    <p:sldId id="399" r:id="rId19"/>
    <p:sldId id="402" r:id="rId20"/>
    <p:sldId id="400" r:id="rId21"/>
    <p:sldId id="406" r:id="rId22"/>
    <p:sldId id="407" r:id="rId23"/>
    <p:sldId id="408" r:id="rId24"/>
    <p:sldId id="409" r:id="rId25"/>
    <p:sldId id="410" r:id="rId26"/>
    <p:sldId id="411" r:id="rId27"/>
    <p:sldId id="412" r:id="rId28"/>
    <p:sldId id="3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56" autoAdjust="0"/>
    <p:restoredTop sz="94059" autoAdjust="0"/>
  </p:normalViewPr>
  <p:slideViewPr>
    <p:cSldViewPr snapToGrid="0">
      <p:cViewPr varScale="1">
        <p:scale>
          <a:sx n="131" d="100"/>
          <a:sy n="131" d="100"/>
        </p:scale>
        <p:origin x="19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7.391"/>
    </inkml:context>
    <inkml:brush xml:id="br0">
      <inkml:brushProperty name="width" value="0.1" units="cm"/>
      <inkml:brushProperty name="height" value="0.1" units="cm"/>
      <inkml:brushProperty name="color" value="#66CC00"/>
    </inkml:brush>
  </inkml:definitions>
  <inkml:trace contextRef="#ctx0" brushRef="#br0">1 169 24575,'49'0'0,"8"0"0,23 0 0,2 0 0,4 2-1268,5 4 1268,-42 0 0,1 2-755,11 0 0,2 2 755,15 4 0,3 1-821,11 4 1,3 2 820,-29-7 0,1 0 0,-1 1 0,4 0 0,0 1 0,-1-1 0,24 4 0,-1-1 0,4-1 0,1 0 0,-31-7 0,0 0 0,1 0 0,-2 0 0,1 0 0,1 0 0,5 0 0,1 0 0,0 0 0,-2-2 0,0-1 0,-2 0-450,24 2 0,-6-3 450,-18-4 0,-8-2 492,14-7-492,-46-3 0,-13 1 1259,-4 3-1259,-2 2 2419,0 0-2419,5 1 0,40 3 0,-5-2 0,8-1-2818,24-3 1,8-1 2817,-24 0 0,1 0 0,1-1 0,1 0 0,0-2 0,1 1-777,-1 1 1,1 1 0,3-1 776,12 2 0,4-1 0,5 2 0,-10 0 0,4 0 0,3 0 0,2 0-753,-10 2 0,2 0 0,1 0 0,2 0 0,1 0 753,-7-1 0,1 1 0,2 0 0,1-1 0,-1 1 0,0 0-420,2 0 0,0 1 1,0 0-1,0-1 0,0 1 1,-1 0 419,1 0 0,-1-1 0,1 1 0,-1 0 0,-1-1 0,-1 1 49,9-1 0,-1 1 1,-1-1-1,0 1 1,-2-1-50,-3 1 0,-2 0 0,0 0 0,-1-1 0,1 1 0,-3 0 0,1-1 0,-1 1 0,0 0 0,-1 0 0,15 0 0,0 0 0,-1 1 0,-2-1 70,-7 0 1,-1 1 0,-3-1-1,-6 0-70,0 0 0,-5 1 0,-9-2 2781,31-4-2781,-62 0 4157,-20 3-4157,2 2 5349,32 2-5349,50-8 0,-22 0 0,8-1 0,-15 1 0,3 0 0,5-1-1051,1 0 0,5-1 0,2 0 0,1 0 1051,6 0 0,3 0 0,1 0 0,-1 0 0,1 1 0,0 0 0,0 1 0,4 0-908,-10 0 1,3 1 0,2 0-1,-1 1 1,-1 0 907,-3 1 0,-2 1 0,0 0 0,1 1 0,1 0 0,6 0 0,1 0 0,1 0 0,0 1 0,-1 0 0,0 0 0,1 0 0,-1 0 0,-1 1 0,-3-1-653,10 1 1,-4 1 0,-1 0 0,2 0 652,-16-1 0,2 1 0,-1 0 0,0 0 0,-2 0 0,10 0 0,0 0 0,-3 0 0,-2-1-184,13 1 0,-4 0 1,-6 0 183,13 0 0,-11 0 1462,-37 0 0,-3 0-1462,10 1 0,2-2 740,14 0 0,2-1-740,-2 1 0,3-1 0,18 0 0,5 0 453,-23 0 1,3 1 0,2 0-454,6 0 0,3 1 0,1 0 0,-15-1 0,2 1 0,0 0 0,0 0-529,20 0 0,0 1 0,-1 1 529,-2 1 0,0 1 0,-1 3 0,0 1 0,-1 3 0,-1 2-610,-10 1 1,-2 2 0,-2 1 609,-4 1 0,-1 1 0,-4 0 0,22 8 0,-5-1 0,-4-1 0,-2-3 1179,-1-1 1,-2-1-1180,-12-4 0,-4 0 0,-10-3 0,-6-1 2534,7 1-2534,-36-7 0,-2-4 0,8-1 3471,1-1-3471,-2 0 3767,-4 0-3767,-3 0 0,1 0 0,1 0 0,0 0 0,1 0 0,1 0 0,3 0 0,3 0 0,0 0 0,1 0 0,-4 0 0,-5 0 0,-7 0 0,-4 0 0,1 0 0,0 0 0,1 0 0,0 0 0,0 0 0,0 0 0,3 0 0,0 0 0,0 0 0,0 0 0,-1 0 0,-1 0 0,0 0 0,0 0 0,-1 0 0,-1 0 0,-3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1.640"/>
    </inkml:context>
    <inkml:brush xml:id="br0">
      <inkml:brushProperty name="width" value="0.1" units="cm"/>
      <inkml:brushProperty name="height" value="0.1" units="cm"/>
      <inkml:brushProperty name="color" value="#66CC00"/>
    </inkml:brush>
  </inkml:definitions>
  <inkml:trace contextRef="#ctx0" brushRef="#br0">0 100 24575,'26'0'0,"21"0"0,36-3 0,-28-1 0,4 0 0,18-2 0,7-1-2381,-11 0 0,5-2 1,3 1 2380,11 1 0,4-1 0,1 1-528,-22 2 0,0 0 0,0 1 0,1 0 528,2 1 0,1 0 0,1 1 0,-1 0 0,-1 1 0,1 1 0,0 1 0,1-1-436,4 0 1,1 0-1,2 0 1,0 0 435,9-1 0,1 1 0,1 0 0,1 1 0,-18 1 0,2 0 0,-1 1 0,0 1 0,-1 0 0,14 0 0,-1 1 0,-1 1 0,-1 1 0,-1 2 0,0 0 0,-1 2 0,-1 0-533,-5 1 1,0 2 0,-1 0-1,-2-1 533,-5 0 0,-1-1 0,0 1 0,-1 0 586,21 4 0,0 1 1,-4-1-587,-17-2 0,-3-2 0,-5 0 0,8 0 0,-11-1 0,5 2 2431,-38-9-2431,-9-5 4337,29-6-4337,34-6 27,-24 4 1,4-1-28,7-2 0,4 1 0,9 0 0,5 2 0,-16 2 0,5 0 0,3 0 0,-9 1 0,3 0 0,3 0 0,2 0 0,-3 2 0,2-1 0,2 1 0,2 0 0,0 1-1056,8-1 0,1 0 0,1 0 1,1 1-1,0 0 1056,2 0 0,0 1 0,1-1 0,-2 1 0,-2 1-503,-10-1 0,-1 1 0,-2 0 0,-1 0 1,-2 0 502,11 0 0,-2 0 0,-2 0 0,-2 0-570,19 0 1,-3 0-1,0 0 570,-1 1 0,-1 0 0,2 1 0,-16 1 0,2 1 0,-1 1 0,-2 0 611,12 2 1,-2 0 0,-7 1-612,15 2 0,-13 1 0,5 4 0,-50-13 0,31-6 0,-17 1 0,9-1 0,5-2 0,8-2 0,3 0 575,8-1 1,2 0 0,2-1-576,2 2 0,1-1 0,0 1 0,0 1 0,-1 1 0,0 1 0,-7 2 0,-1 2 0,1 0 0,0 1 0,1 0 0,0 0 0,7 0 0,1 0 0,2 0 0,-23 0 0,1 0 0,1 0 0,-1 0 40,1-1 0,-1 1 0,1 0 0,0 1-40,4 0 0,0 0 0,0 1 0,-1 1 0,20 2 0,-2 1 0,-2 1 899,-3 2 0,-2 0 1,-4 2-900,-17-2 0,-4 1 0,-3 0 0,15 0 0,-5-1-267,-12-4 0,-3-1 267,-7-4 0,1 0 0,8 0 0,1 0 0,-3-1 0,0-1 900,4 1 0,1-1-900,9 0 0,4 0 936,11-1 0,4 1-936,-24 1 0,2 1 0,0-1 0,-1 1 0,0-1 0,-2 1 0,21 0 0,-4 0-442,-10-1 0,-3 1 442,-8 0 0,-2 0 236,-8 0 1,-2 0-237,37 0-4335,-18 0 4335,-22 0 1544,-13 0-1544,-10 0 749,-8 0-749,-2 0 157,-4 0-157,-1 0 6784,1 0-6784,-2 0 0,0 0 0,0 0 0,0 0 0,0-2 0,-4 2 0,-1-2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2.723"/>
    </inkml:context>
    <inkml:brush xml:id="br0">
      <inkml:brushProperty name="width" value="0.1" units="cm"/>
      <inkml:brushProperty name="height" value="0.1" units="cm"/>
      <inkml:brushProperty name="color" value="#66CC00"/>
    </inkml:brush>
  </inkml:definitions>
  <inkml:trace contextRef="#ctx0" brushRef="#br0">1 0 24575,'0'34'0,"0"-10"0,0 21 0,0-12 0,0 1 0,0 2 0,0 3 0,0 0 0,0 1 0,0-7 0,0-7 0,0-3 0,0-3 0,0 0 0,0-5 0,0-2 0,0-3 0,0-1 0,0 0 0,0 0 0,0-4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4.523"/>
    </inkml:context>
    <inkml:brush xml:id="br0">
      <inkml:brushProperty name="width" value="0.1" units="cm"/>
      <inkml:brushProperty name="height" value="0.1" units="cm"/>
      <inkml:brushProperty name="color" value="#66CC00"/>
    </inkml:brush>
  </inkml:definitions>
  <inkml:trace contextRef="#ctx0" brushRef="#br0">12 0 24575,'24'12'0,"2"1"0,2 2 0,2 0 0,1 2 0,-2-1 0,-2-2 0,-1 0 0,2 0 0,1 1 0,1-1 0,-3-1 0,-4-2 0,-5-1 0,-3 0 0,-3-2 0,-2-1 0,-2-2 0,-1-1 0,2-1 0,-1 1 0,-1-1 0,0 0 0,-2 0 0,-1 4 0,-3 5 0,-7 5 0,-5 5 0,-7 6 0,-3 1 0,0-3 0,0 1 0,1-7 0,0 1 0,-1-3 0,5-5 0,3-1 0,0-1 0,0 2 0,-4 0 0,-2 2 0,-1 0 0,2-2 0,1-1 0,3-2 0,1 0 0,0 1 0,2 0 0,0-1 0,1 0 0,0-1 0,-2 1 0,0-1 0,0 0 0,3-1 0,3 0 0,0-2 0,2 0 0,-2-1 0,-1-2 0,2 1 0,-1-2 0,1 3 0,3-3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5:40.213"/>
    </inkml:context>
    <inkml:brush xml:id="br0">
      <inkml:brushProperty name="width" value="0.05" units="cm"/>
      <inkml:brushProperty name="height" value="0.05" units="cm"/>
    </inkml:brush>
  </inkml:definitions>
  <inkml:trace contextRef="#ctx0" brushRef="#br0">979 1598 24575,'11'0'0,"4"0"0,7 0 0,3 0 0,4 0 0,-3 0 0,-3 0 0,0 0 0,1 0 0,2 0 0,2 2 0,-1 1 0,-1 0 0,0 1 0,-3-1 0,-2 1 0,-1 1 0,-5-3 0,-1 0 0,0-1 0,1-1 0,0 0 0,-3 0 0,2 0 0,-2 0 0,0 0 0,2 0 0,-2 0 0,3 0 0,-1 0 0,1 0 0,2 0 0,-2 0 0,1 2 0,-1 1 0,-4-1 0,-2 1 0,-1-3 0,-1 0 0,2 0 0,0 0 0,0 1 0,0 2 0,0-1 0,0 0 0,-2-2 0,1 0 0,-1 1 0,1 1 0,1 0 0,0 0 0,0 0 0,2 1 0,1-1 0,0 1 0,1-1 0,1 1 0,4-1 0,1-1 0,4-1 0,0 0 0,0 0 0,-1 0 0,-4 0 0,-1 0 0,-3 0 0,1 0 0,-1 0 0,1 0 0,-1 2 0,1 0 0,0 0 0,-1 0 0,0-2 0,-4 0 0,0 0 0,-2 0 0,0 0 0,2 0 0,2 0 0,-1 0 0,1 0 0,-3 0 0,-1 0 0,-1 0 0,2 0 0,4 0 0,1 0 0,2 0 0,1 0 0,1 0 0,1 0 0,0 0 0,-3 0 0,-4 0 0,-2 0 0,-2 0 0,1 0 0,-1 0 0,1 0 0,0 0 0,0 0 0,-1 0 0,0 0 0,-1 0 0,1 0 0,1 0 0,-1 0 0,1 0 0,0 0 0,0 0 0,-1 0 0,-1 0 0,1 0 0,-1 0 0,2 0 0,0 0 0,2 0 0,3 0 0,3 0 0,0 0 0,-3 0 0,-1 0 0,2 0 0,0 0 0,2 0 0,-2 0 0,-2 0 0,1 0 0,-2 0 0,-1 0 0,-2 0 0,-1 0 0,-1 0 0,2 0 0,0 0 0,0 0 0,0 0 0,0 0 0,0-2 0,-2 0 0,1 0 0,1-2 0,1 2 0,4-3 0,0 1 0,1-2 0,1 1 0,-1 1 0,-2-1 0,-1 3 0,-3-2 0,2 2 0,0-2 0,-2 0 0,0 0 0,3-3 0,-1 2 0,1-2 0,-1 3 0,-1 0 0,2-1 0,0-1 0,0-1 0,0 0 0,-2 1 0,-1 0 0,1 0 0,-2 1 0,0 1 0,-1 1 0,1-1 0,0-2 0,0-1 0,1-1 0,0-1 0,0 0 0,0 0 0,-1 1 0,-1 1 0,1-1 0,-2 0 0,1-1 0,-1-2 0,1 2 0,0 0 0,-1 2 0,-1 1 0,-1-2 0,2 0 0,0-1 0,-1 0 0,1-1 0,-1 1 0,-2 3 0,1 0 0,-1 1 0,1-1 0,1-2 0,1-1 0,1 0 0,1 0 0,-1 0 0,-1 1 0,-3 1 0,1 0 0,0 1 0,1 0 0,-1-1 0,1-2 0,-1 0 0,-2 0 0,2 2 0,-3-1 0,1 0 0,2 2 0,-1-1 0,1 0 0,0 0 0,-1-4 0,0 1 0,-1 0 0,0 0 0,1 2 0,0-3 0,0 2 0,-1-2 0,0-1 0,1-2 0,-1 0 0,0 1 0,-2 0 0,0 0 0,0-1 0,0-3 0,0-1 0,0-2 0,0 0 0,0 0 0,0-2 0,0 1 0,0 2 0,0-3 0,0 1 0,0-1 0,0 1 0,0 4 0,0 2 0,0 0 0,0 1 0,0 0 0,0-1 0,0 2 0,0-2 0,0 0 0,0 0 0,-2-2 0,-1 3 0,-2-1 0,0 2 0,-1 1 0,-3-2 0,1 1 0,0-1 0,1 0 0,0 2 0,0-3 0,-2 1 0,-1 2 0,2 0 0,0 2 0,0-1 0,0 1 0,-1 0 0,0 1 0,0 0 0,0 2 0,0 0 0,0 1 0,2 0 0,-1-2 0,0 0 0,1 0 0,-2 1 0,0 1 0,0-1 0,0 0 0,0-2 0,2 1 0,1 2 0,1 0 0,-1 1 0,-2-2 0,-1-2 0,0 1 0,0-2 0,0 3 0,1 1 0,2 1 0,-2-1 0,0-2 0,-2-1 0,0 0 0,0 2 0,1 0 0,0 2 0,1 1 0,0 0 0,0 2 0,-3 0 0,-6 1 0,-3 1 0,-9 0 0,-22 0 0,-18 0 0,-3 0 0,5 0 0,20 0 0,10 0 0,-3-2 0,3-1 0,2 0 0,4 1 0,1-1 0,3 0 0,5-1 0,3 0 0,2-1 0,0 1 0,-2-1 0,1-2 0,1 1 0,2 0 0,0 1 0,1 2 0,3 0 0,-1 1 0,2 0 0,0-2 0,-3 1 0,0 1 0,-1-2 0,0 1 0,-1 0 0,1-1 0,3 1 0,-1 1 0,0-2 0,-1 2 0,-3-1 0,-1 1 0,0-1 0,0 1 0,0-1 0,0 1 0,2 2 0,-1 0 0,-3 0 0,-2 0 0,-2 0 0,0 0 0,3 0 0,-1 0 0,2 0 0,2 0 0,1 0 0,2 0 0,-1 0 0,-2 0 0,-2 0 0,0 0 0,-2 0 0,1 0 0,-2 0 0,1 0 0,2 0 0,-1 0 0,3 0 0,-2 0 0,-3 0 0,-1 0 0,0 0 0,0 0 0,2 1 0,2 1 0,-1 2 0,0 1 0,-1-2 0,-1 0 0,-4-3 0,-6 1 0,-11-1 0,-6 2 0,-15 6 0,-3 4 0,11 2 0,8-4 0,17-3 0,3-2 0,-5 1 0,2-1 0,4-2 0,1 2 0,3-2 0,4 0 0,2-1 0,3 0 0,0 0 0,-2 0 0,2 1 0,1-3 0,-1 2 0,2 1 0,1-1 0,1 0 0,3 0 0,-1 0 0,-1 0 0,0 1 0,-2 0 0,-1 0 0,0 0 0,-1 0 0,1-1 0,-1 1 0,-1-1 0,-1 1 0,0 0 0,0 0 0,0 1 0,3 1 0,-2-2 0,0 1 0,3-2 0,2 0 0,1 1 0,1-1 0,-3 2 0,1 0 0,0-1 0,1-1 0,0-1 0,1 1 0,0 2 0,1 0 0,-3 1 0,-1 0 0,-2-1 0,2 2 0,1 0 0,-1 0 0,1-1 0,0 1 0,1-3 0,0 1 0,0-1 0,1 1 0,1 0 0,2 0 0,0 0 0,0 0 0,-1 1 0,-1 2 0,0 1 0,-2 0 0,2 0 0,0 0 0,1 0 0,1-1 0,-1-2 0,3 0 0,-1 1 0,-1 2 0,-1 1 0,-1 0 0,0-1 0,1 0 0,1 0 0,0-1 0,0 1 0,0 1 0,0 0 0,0-1 0,2 0 0,-2 0 0,0 0 0,1 0 0,0 0 0,1-1 0,-1 1 0,-1 0 0,1 1 0,1-1 0,0 0 0,2-1 0,0 1 0,0 0 0,0 1 0,0 0 0,0-1 0,0 0 0,0 0 0,0-1 0,0 1 0,0 1 0,0 0 0,0 0 0,0 0 0,0-1 0,0 0 0,0-1 0,0 1 0,0 0 0,0 1 0,0 0 0,0 0 0,0-1 0,0 0 0,0-1 0,0 1 0,0 0 0,0 1 0,0 0 0,0 0 0,0-1 0,0 3 0,0 0 0,0 1 0,0 0 0,0 1 0,0 1 0,0 0 0,0 0 0,0-2 0,0 0 0,0-4 0,0-1 0,0 1 0,-2-1 0,0 2 0,0 0 0,0 0 0,1 0 0,1-1 0,0 0 0,0 0 0,0 0 0,0 0 0,0 1 0,0-1 0,0 0 0,0 0 0,0 0 0,0 0 0,0 0 0,0 0 0,0 1 0,0-2 0,0 1 0,0 0 0,0 1 0,0-1 0,1 0 0,1 0 0,2-2 0,0 0 0,1-1 0,-1-1 0,1 2 0,-1 0 0,0 0 0,0 0 0,-1-2 0,1 0 0,0 0 0,0 0 0,0 0 0,1 0 0,2 0 0,1 0 0,0 0 0,-1-2 0,1 2 0,0-2 0,1 1 0,0 0 0,-1 0 0,1-1 0,-1 0 0,-1-1 0,1 2 0,0-1 0,1 1 0,0 0 0,0-1 0,-1 2 0,1-1 0,-1-1 0,-1 1 0,1-1 0,0 1 0,0 0 0,1 0 0,0 1 0,0 2 0,-1 0 0,0 0 0,-2-1 0,-1 1 0,1 0 0,1 3 0,1-1 0,0 0 0,0 0 0,0 0 0,0-2 0,1 0 0,-1 0 0,-1 0 0,1 1 0,0 0 0,0-1 0,-1 0 0,0-1 0,-1 2 0,-1-2 0,1 1 0,-1 1 0,-1 1 0,2 0 0,0 1 0,1 0 0,1 0 0,-1-1 0,-1-2 0,-3 0 0,1-1 0,0 2 0,1 0 0,-1-1 0,0-1 0,0-1 0,-1 1 0,3 0 0,0-1 0,1 0 0,-1-2 0,-1 2 0,1 0 0,0-1 0,-1 1 0,2-1 0,0 1 0,1-1 0,1 1 0,0 0 0,0-1 0,-2-2 0,1 1 0,0 0 0,-1 0 0,2 2 0,0-2 0,0 1 0,0-1 0,-1-2 0,0 2 0,0 0 0,0 0 0,0 0 0,0-2 0,0 0 0,0 0 0,0 0 0,-2 2 0,-1 0 0,1 0 0,0 0 0,1-2 0,2 0 0,-1 0 0,0 0 0,0 0 0,-1 2 0,2 0 0,0 0 0,-1 0 0,0-2 0,-1 0 0,1 0 0,0 0 0,0 0 0,1 0 0,0 0 0,0 0 0,0 0 0,-1 0 0,0 0 0,0 0 0,-1 0 0,1 0 0,3 0 0,1 0 0,-1 0 0,1 0 0,-4 0 0,-1 0 0,1 0 0,-1 0 0,2 0 0,0 0 0,-1 0 0,0 0 0,4-4 0,-7 4 0,3-4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6.534"/>
    </inkml:context>
    <inkml:brush xml:id="br0">
      <inkml:brushProperty name="width" value="0.05" units="cm"/>
      <inkml:brushProperty name="height" value="0.05" units="cm"/>
    </inkml:brush>
  </inkml:definitions>
  <inkml:trace contextRef="#ctx0" brushRef="#br0">0 808 24575,'18'0'0,"7"0"0,14 0 0,14 0 0,9 2 0,14 3 0,3 3 0,1 6 0,4-1 0,-11 0 0,-5 0 0,-9-3 0,-6 2 0,-5-3 0,2 1 0,-3 1 0,-2-3 0,0-1 0,-2-1 0,-4-3 0,-1-1 0,0-2 0,5 0 0,4 0 0,2 0 0,1 0 0,-2 0 0,-2 0 0,-8 0 0,-7 0 0,-1 0 0,1 0 0,2 0 0,2 0 0,1 0 0,2 0 0,4 0 0,0 0 0,-2 0 0,0 0 0,7 0 0,9 0 0,13 0 0,6 0 0,3 0 0,3-5 0,1-7 0,-8-3 0,-19-2 0,-22 5 0,-15 3 0,-6 1 0,1 2 0,0 1 0,-3 0 0,0 3 0,-3 0 0,7 2 0,16-9 0,21-4 0,0 0 0,7-1-654,9-2-1,2 1 655,4 0 0,1 1 0,-4 0 0,-2 1 0,-10 2 0,0 1 0,1 0 0,1 0 0,-3 2 0,0 0 0,2-1 0,-1 0-181,-6 3 1,-2 0 180,43-6 0,-2 2 0,-10 4 0,-7-3 0,-1 3 0,-9-2 0,-10 2 0,-7 2 0,-4-2 0,0-1 0,6 0 1283,-2-1-1283,2 1 387,8-5-387,5-2 0,8-3 0,0 0 0,-11 1 0,-15 2 0,-19 5 0,-9 3 0,-8 4 0,16-1 0,24-6 0,17-4 0,19-7 0,10-3 0,-35 9 0,4-1 0,10-4 0,2 1-662,-2 0 0,0 0 662,-1 2 0,-1 2 0,-9 1 0,-3 2 0,-8 3 0,-1 0 0,47-7-299,-15 1 299,-9 4 0,1 0 0,-7 1 0,0 3 0,3 2 0,1 1 0,-8 3 1303,0 0-1303,2 0 0,7 0 0,13 0 0,-1 0 0,6 3 320,10 0-320,-17 0 0,-21 0 0,-27-3 0,-6 0 0,30-6-6784,36-7 6784,-39 4 0,1-1 0,-5-1 0,-2 1-101,42-5 101,-2 3 0,-40 7 0,2 0-206,7-1 1,1 0 205,-3 1 0,-2 0 0,44-3-74,-17 5 74,-16 2 0,-11 1 6494,-11 0-6494,-3 0 146,3 0-146,4 0 616,1 0-616,-2 0 114,-4 0-114,-3 0 0,-4 0 0,-6 0 0,-8 0 0,-6 0 0,-4 0 0,1 0 0,-1 0 0,1 0 0,0 0 0,2 0 0,-1 1 0,1 0 0,3 1 0,3 2 0,2-2 0,1 3 0,0-1 0,-1-1 0,1-1 0,0 0 0,-2 0 0,-2 2 0,-2-1 0,1 1 0,2 0 0,1 1 0,0-1 0,-4 0 0,-4 0 0,-2-1 0,-3 0 0,-1-1 0,-2-1 0,1 1 0,1 0 0,1 0 0,1 1 0,1-1 0,1 0 0,-2 1 0,0-1 0,0-1 0,0 1 0,2 0 0,-1 1 0,1-1 0,2 0 0,1-2 0,1 0 0,-2 0 0,1 0 0,2 0 0,-1 0 0,3 0 0,-4 0 0,0 0 0,-3 0 0,0 0 0,2 0 0,-2 0 0,2 0 0,0 0 0,2 0 0,3 0 0,0 0 0,0 0 0,-2 0 0,-1 0 0,0 0 0,-2 0 0,0 0 0,0 0 0,0 0 0,3 0 0,-3 0 0,-1 0 0,-3 0 0,-3 0 0,0 0 0,0 0 0,-1 0 0,0 0 0,-2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8.905"/>
    </inkml:context>
    <inkml:brush xml:id="br0">
      <inkml:brushProperty name="width" value="0.05" units="cm"/>
      <inkml:brushProperty name="height" value="0.05" units="cm"/>
    </inkml:brush>
  </inkml:definitions>
  <inkml:trace contextRef="#ctx0" brushRef="#br0">53 1 24575,'0'21'0,"0"6"0,0 6 0,0-2 0,0 1 0,0-4 0,0 4 0,0 2 0,-2 2 0,-1 0 0,1 0 0,0 2 0,1-2 0,-2 0 0,-1-1 0,-1-1 0,1 3 0,3-3 0,-2-1 0,1-2 0,-3-5 0,1-5 0,2-4 0,-1-4 0,1-2 0,0 0 0,1-1 0,0-1 0,1-1 0,0 0 0,0 0 0,0-1 0,0 0 0,0-1 0,1-2 0,4-4 0,7-8 0,7-7 0,5-5 0,6-6 0,-2 4 0,3-4 0,2-1 0,-1 1 0,1-2 0,-5 6 0,-4 3 0,-5 1 0,-3 5 0,-4 1 0,-2 1 0,1 1 0,-3-1 0,2 1 0,-2 0 0,-1 2 0,1 0 0,0-1 0,1-1 0,0 1 0,0 0 0,-1 3 0,-2-1 0,2 0 0,-1 1 0,0 0 0,1 2 0,-2 0 0,-3-1 0,-1 0 0,-2-2 0,0-3 0,-3-7 0,-5-2 0,-4-4 0,-4 0 0,0 4 0,0 2 0,0 3 0,-1 0 0,0 0 0,0 0 0,0 1 0,2 2 0,1 1 0,1 0 0,3 0 0,2 1 0,0 1 0,0 1 0,-1 0 0,-1 0 0,2 1 0,1 0 0,-1 1 0,1 0 0,1 1 0,-1 0 0,0 2 0,-1-1 0,-1 1 0,0-1 0,1 0 0,1-1 0,0 1 0,1-1 0,1 0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8.458"/>
    </inkml:context>
    <inkml:brush xml:id="br0">
      <inkml:brushProperty name="width" value="0.1" units="cm"/>
      <inkml:brushProperty name="height" value="0.1" units="cm"/>
      <inkml:brushProperty name="color" value="#66CC00"/>
    </inkml:brush>
  </inkml:definitions>
  <inkml:trace contextRef="#ctx0" brushRef="#br0">1 0 24575,'0'17'0,"0"4"0,0 5 0,0 6 0,0-2 0,0-6 0,0 9 0,0-5 0,0 3 0,0 1 0,0-6 0,0-1 0,0-2 0,0-2 0,0-2 0,0 2 0,0-1 0,0-4 0,0-1 0,0-3 0,0-1 0,0 0 0,0-1 0,0-1 0,0-1 0,0 1 0,0-1 0,0 1 0,0 0 0,0-1 0,0 0 0,1 0 0,1 0 0,0 0 0,2-1 0,-1 0 0,-1-4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29"/>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0"/>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1"/>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8.041"/>
    </inkml:context>
    <inkml:brush xml:id="br0">
      <inkml:brushProperty name="width" value="0.1" units="cm"/>
      <inkml:brushProperty name="height" value="0.1" units="cm"/>
      <inkml:brushProperty name="color" value="#66CC00"/>
    </inkml:brush>
  </inkml:definitions>
  <inkml:trace contextRef="#ctx0" brushRef="#br0">0 85 24575,'21'0'0,"5"0"0,13 0 0,5 0 0,13 0 0,12 0 0,9 0 0,15 0 0,-11 0-6784,7 0 6784,-12 0 0,-9 0 0,5 0 0,-13 0 0,9 0 0,-7 0 0,-9 0 0,-1 0 0,-5 0 6784,13 2-6784,5 4 0,4 0 0,12 2 0,2-1 0,10-3 0,-6-1 0,-14-3 0,-13 0 0,-11 0 0,1 0 0,7 0 0,14-2 0,14-4-861,11 0 861,-39 1 0,2 0-785,11-1 0,3 0 785,4 1 0,3 1 0,7-1 0,0 1 0,-4 2 0,0 0 0,-6 2 0,-2 0 0,-11 0 0,-4 0 0,-6 0 0,-3 0-597,39 0 597,-4 0 0,13 0 0,-47 1 0,-1 1 0,45 4 0,4 1 0,-11 1 0,-15-3 0,13 0 0,-6 2 0,7-2 0,7-1 0,0-6 0,-33 0 0,4 0-441,9 0 1,4 1 440,6-1 0,2 1 0,3 0 0,-1 1 0,-14 0 0,-2 0 0,-2 0 0,-1 0 164,-5 0 0,1 0-164,1 0 0,1 0 0,5 0 0,1 0 0,-2 0 0,0 0 0,0 0 0,-3 0 289,-13 0 0,-4 0-289,35 0 0,-15 0 0,19-3-259,-40 1 1,1-1 258,-1-1 0,0-1 0,5 1 0,0-1 0,-2 0 0,2 1 290,13 0 0,2 0-290,-3 1 0,-1 1 0,-7 0 0,-1 0 0,-8 2 0,-2 0 0,24 0 1157,-2 0-1157,-15 0 0,-6 0 0,-3 0 570,-9 0-570,-5 0 1213,-2 0-1213,5 0 0,6 0 0,0 0 0,-3 0 0,-4 0 0,6 0 0,10-5 0,-1 1 0,3-3 0,13-1 0,12 5 0,22-4-334,-47 5 1,-1-1 333,44-1 0,-2 1 0,-14 2-6563,-16 0 6563,-16 1 0,-12 0 0,-7 0 0,-3 0 0,0 0 446,-4 0-446,-1 0 6784,-4 0-6784,-3 0 0,-1 0 0,-2 0 0,0 0 0,1 0 0,3 0 0,4 0 0,2 0 0,0 0 0,-5 0 0,-2 0 0,-4 0 0,-2 0 0,-2 0 0,1 0 0,0 0 0,1 0 0,1 0 0,-2 0 0,0 0 0,-3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9.433"/>
    </inkml:context>
    <inkml:brush xml:id="br0">
      <inkml:brushProperty name="width" value="0.1" units="cm"/>
      <inkml:brushProperty name="height" value="0.1" units="cm"/>
      <inkml:brushProperty name="color" value="#66CC00"/>
    </inkml:brush>
  </inkml:definitions>
  <inkml:trace contextRef="#ctx0" brushRef="#br0">0 0 24575,'0'19'0,"0"0"0,0-3 0,0 2 0,0-2 0,0-1 0,0 2 0,0-1 0,0 0 0,0-3 0,0-3 0,0-2 0,0 1 0,0 0 0,0 1 0,0 0 0,0 1 0,0-1 0,0 0 0,0-1 0,0-2 0,0 0 0,0 0 0,0 0 0,0 1 0,0 0 0,0 0 0,0 0 0,0 0 0,0 0 0,0 0 0,0 1 0,0 0 0,0 0 0,0 0 0,0 2 0,0 0 0,0 2 0,0-1 0,0-3 0,0 1 0,0 0 0,0 0 0,0 2 0,0-1 0,0 0 0,0-1 0,0-1 0,0-2 0,0 0 0,0 0 0,2-1 0,-2-2 0,1-2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1.039"/>
    </inkml:context>
    <inkml:brush xml:id="br0">
      <inkml:brushProperty name="width" value="0.1" units="cm"/>
      <inkml:brushProperty name="height" value="0.1" units="cm"/>
      <inkml:brushProperty name="color" value="#66CC00"/>
    </inkml:brush>
  </inkml:definitions>
  <inkml:trace contextRef="#ctx0" brushRef="#br0">1 1 24575,'16'0'0,"10"0"0,20 0 0,3 0 0,-3 0 0,-10 1 0,-13 2 0,1 4 0,-4 0 0,-3-1 0,-1 3 0,-2-1 0,2 1 0,2-1 0,-2-1 0,2 1 0,0 1 0,-2-1 0,-1 1 0,-3-2 0,-3 0 0,0 0 0,-2-1 0,1 0 0,0-2 0,0-1 0,0 0 0,0 0 0,-2 0 0,-2 2 0,-3 1 0,-1 1 0,0 0 0,-2 3 0,-4 2 0,-3 1 0,-5 3 0,-1-1 0,-4 2 0,-2 1 0,-3 2 0,0-3 0,5-3 0,-1-1 0,2 1 0,-3 1 0,-1 0 0,1-1 0,2-2 0,3-1 0,0 0 0,2 0 0,1-1 0,2-1 0,2-2 0,-2 0 0,-1 2 0,1-1 0,1 0 0,2 1 0,2-3 0,1-1 0,0 0 0,-2 0 0,0 1 0,-1-1 0,0 1 0,0 1 0,-1-1 0,3 0 0,0-2 0,4-2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6.019"/>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7.349"/>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8.778"/>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2.678"/>
    </inkml:context>
    <inkml:brush xml:id="br0">
      <inkml:brushProperty name="width" value="0.1" units="cm"/>
      <inkml:brushProperty name="height" value="0.1" units="cm"/>
      <inkml:brushProperty name="color" value="#66CC00"/>
    </inkml:brush>
  </inkml:definitions>
  <inkml:trace contextRef="#ctx0" brushRef="#br0">0 57 24575,'94'-8'0,"-44"3"0,3-1 0,38-1 0,10 0-1116,-27 3 1,2-1 0,1 2 1115,4 0 0,1 0 0,1 1-944,4 1 1,2 0 0,-3 0 943,-13 1 0,-1 0 0,2 0 0,9 0 0,3 0 0,0 0-634,2 0 0,2 0 0,1 0 634,-16 0 0,1 0 0,0 0 0,2 0-771,6 0 1,2 0-1,0 0 1,0 0 770,0 0 0,-1 0 0,1 0 0,-1 0 0,-2 1 0,0 1 0,0 1 0,-2 0-357,-5 1 0,-1 1 0,0 1 1,0 3 356,5 3 0,2 3 0,-1 3 0,-2 0 0,19 8 0,-2 1 0,-3 1 286,-10-4 1,-2 1 0,-6-2-287,8 5 0,-16-6 0,-29-12 2291,-28-10-2291,-3 0 3653,1 0-3653,10 0 0,24-6 0,23-1 0,-1 1 0,10 1 0,21-2 0,7 0 188,-23 3 0,4 0 0,2 0-188,11-1 0,3 0 0,-1 1 0,-7 0 0,-2 1 0,0 0 0,0 1 0,0 0 0,-1 1-525,-2 0 0,-1 1 1,-1 0 524,-2 0 0,-2 0 0,0 0 0,-4 0 0,-1 0 0,-2 0 0,-5 0 0,-1 0 0,-1 0 0,28 0 0,-4 0 0,-12 0 0,-4 0 0,-10 0 0,-4 0 0,34 0 0,-13 0 0,-18-3 0,6-1 0,18 0 0,7 0-785,-22 2 1,4-1-1,2 0 785,8 1 0,2 0 0,-1 0 0,-8 2 0,-1 0 0,0 0 0,2 0 0,0 0 0,-2 0 0,-8 0 0,-2 0 0,-1 0 0,27 0 0,0 0 295,5 0 0,0 0-295,-5 0 0,1 0 489,3 0 0,-1 0-489,-13 0 0,-4 0-148,-15 0 1,-5 0 147,29 0 0,-14 0 0,10-3 0,-35 0 0,1 0 0,4-1 0,2 1 0,9-1 0,2 1 758,9 1 1,1 0-759,0 2 0,-1 0 0,-1 0 0,-1 0 0,-12 0 0,-3 0 1078,-6 1 1,0 0-1079,-1 1 0,-1 0 0,44 4 0,-1 3 0,-13-2 1830,-24 1-1830,-23-2 424,-26-1-424,-6 1 1443,16-2-1443,24-5 0,20-5 503,3-3-503,-5 1 0,-6 0 0,3 3 0,7-2 0,-2 1 0,-7 3 0,-10 0 0,-11 2 0,-6 1 0,-9 0 0,-4 0 0,-2 0 0,-5 0 0,1 0 0,-1 0 0,-1 0 0,0 0 0,2 0 0,2-2 0,5 0 0,1-2 0,2-2 0,-2 0 0,-2-2 0,-1 0 0,-3 0 0,-1 1 0,-2 1 0,-1 2 0,1 0 0,-1 0 0,1 1 0,2-1 0,2 1 0,2-1 0,3 1 0,0 1 0,-3-2 0,0 2 0,-3-1 0,-2 2 0,-2 1 0,0 0 0,0-2 0,0 0 0,0 0 0,2 0 0,1 0 0,1 0 0,0 0 0,-1 0 0,0 1 0,-2-1 0,1 0 0,-1 0 0,-1 1 0,0-1 0,1 0 0,-2 0 0,-1 0 0,1 2 0,0 0 0,1 0 0,0 0 0,0 0 0,0 0 0,0 0 0,0 0 0,0 0 0,-1 0 0,1 0 0,-1 0 0,2 0 0,2 0 0,-4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0.154"/>
    </inkml:context>
    <inkml:brush xml:id="br0">
      <inkml:brushProperty name="width" value="0.1" units="cm"/>
      <inkml:brushProperty name="height" value="0.1" units="cm"/>
      <inkml:brushProperty name="color" value="#66CC00"/>
    </inkml:brush>
  </inkml:definitions>
  <inkml:trace contextRef="#ctx0" brushRef="#br0">108 1 24575,'26'3'0,"9"5"0,6 4 0,1 1 0,-7 2 0,-4-2 0,-1 2 0,-2 1 0,-3-3 0,-5-2 0,-4 0 0,-3-2 0,-2-2 0,1-1 0,-2-2 0,0-1 0,-2 2 0,1-2 0,0 1 0,1-2 0,-2 1 0,0-1 0,-1 0 0,-5 2 0,-4 4 0,-5 6 0,-4 2 0,-3 2 0,-4 2 0,-9 7 0,-9 10 0,-6 4 0,-3 7 0,0 0 0,0-2 0,0-2 0,6-9 0,7-4 0,7-4 0,3-2 0,2-3 0,4-6 0,3-2 0,5-5 0,1-1 0,3-3 0,-1 1 0,-1-1 0,2 1 0,-2-1 0,1-1 0,3-2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4.136"/>
    </inkml:context>
    <inkml:brush xml:id="br0">
      <inkml:brushProperty name="width" value="0.1" units="cm"/>
      <inkml:brushProperty name="height" value="0.1" units="cm"/>
      <inkml:brushProperty name="color" value="#66CC00"/>
    </inkml:brush>
  </inkml:definitions>
  <inkml:trace contextRef="#ctx0" brushRef="#br0">1 1 24575,'0'15'0,"0"6"0,0 3 0,0 6 0,0 3 0,0-4 0,0 0 0,0-7 0,0-3 0,0-2 0,0-2 0,0 1 0,0-1 0,0 1 0,0-2 0,0 1 0,0-2 0,0-3 0,0-1 0,0-2 0,0 1 0,0-1 0,0 1 0,0-1 0,0 2 0,0 0 0,1 0 0,1 0 0,0-1 0,1 1 0,0-1 0,-1 0 0,0-1 0,-2-1 0,0 1 0,0 0 0,1 0 0,2-1 0,5 0 0,6-1 0,-6-2 0,2-1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5.486"/>
    </inkml:context>
    <inkml:brush xml:id="br0">
      <inkml:brushProperty name="width" value="0.1" units="cm"/>
      <inkml:brushProperty name="height" value="0.1" units="cm"/>
      <inkml:brushProperty name="color" value="#66CC00"/>
    </inkml:brush>
  </inkml:definitions>
  <inkml:trace contextRef="#ctx0" brushRef="#br0">1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7.627"/>
    </inkml:context>
    <inkml:brush xml:id="br0">
      <inkml:brushProperty name="width" value="0.1" units="cm"/>
      <inkml:brushProperty name="height" value="0.1" units="cm"/>
      <inkml:brushProperty name="color" value="#66CC00"/>
    </inkml:brush>
  </inkml:definitions>
  <inkml:trace contextRef="#ctx0" brushRef="#br0">0 0 24575,'14'0'0,"5"0"0,12 4 0,5 5 0,9 6 0,3 8 0,1 2 0,0 3 0,-9-4 0,1-1 0,-8-2 0,-3-3 0,-2 1 0,-7-4 0,0-1 0,-2-2 0,-3 0 0,-4-4 0,-3 0 0,-2-2 0,0 2 0,-2-2 0,-4-2 0,-7 0 0,-8 1 0,-10 5 0,-14 7 0,-4 3 0,-6 4 0,-2 1 0,1-1 0,-1-1 0,7-5 0,10-3 0,7-4 0,6-1 0,3-3 0,3 2 0,2-2 0,3-1 0,0-2 0,3 0 0,0 0 0,1 0 0,-1-1 0,0 1 0,3-2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5.763"/>
    </inkml:context>
    <inkml:brush xml:id="br0">
      <inkml:brushProperty name="width" value="0.1" units="cm"/>
      <inkml:brushProperty name="height" value="0.1" units="cm"/>
      <inkml:brushProperty name="color" value="#66CC00"/>
    </inkml:brush>
  </inkml:definitions>
  <inkml:trace contextRef="#ctx0" brushRef="#br0">0 1 24575,'37'0'0,"3"0"0,3 0 0,27 0 0,8 0 0,-26 0 0,3 0-450,6 0 1,2 0 449,-8 0 0,-1 0 0,6 0 0,-1 0-3019,-5 0 1,-2 0 3018,44 1 0,-45 1 0,0 1 390,2 1 0,1 0-390,8 2 0,3 0 0,11 1 0,2-1 0,4 2 0,-2-2 0,-8 0 0,-6-2 0,29 1 325,-45-7-325,-37-2 4883,-6 0-4883,-2 1 948,0 0-948,-2-1 0,0 0 0,15 1 0,18 2 0,13 1 0,14 0 0,5 2 0,7 2 0,-26 2 0,3 1-587,6 3 0,2 1 587,9 1 0,1 2 0,4 0 0,-1 1 0,-5-2 0,-1 0 0,-3 0 0,-2-1 0,-10-1 0,-3 0 0,33 6-403,1 1 403,-4-3 0,12 1 0,6-2 0,-23-4 0,-23-3 0,-23-5 0,-9-1 1149,22-3-1149,30-2 0,-20 3 0,4-1-3178,9 1 0,2-1 3178,1 2 0,4 0 0,-7 0 0,4 0 0,1 0-761,2-1 0,0 1 1,1 1 760,4 0 0,0 2 0,1 0-535,4 2 1,0 1-1,-3 3 535,-10 1 0,-3 1 0,1 2 0,3 1 0,2 2 0,-2 0 0,-2-1 0,0 2 0,-1-1 0,27 7 0,-3 0 0,-10-3 0,-5-2 0,-13-2 0,-6-2 0,21 6 4860,-26-11-4860,4-8 0,-7-3 0,6-1 985,10-1 1,2-1-986,4 1 0,1 0 0,9 0 0,1 2 293,-4 0 1,3 1-294,12 0 0,4 0 0,-28 1 0,1 0 0,0 0 0,28 0 0,-4 0 0,-13 0 0,-6 0 0,-15 0 0,-4 1 0,29 3-321,-5 3 321,8 2 0,-3-3 0,-3-2 0,-16-4 978,7-8-978,-16-1 0,3-1 0,2-2 0,2 0 476,11-3 1,1 0-477,-5 2 0,-2 0 0,-12 3 0,-2 1 0,1-1 0,-2 2 0,24-2 358,-12 2-358,-18 3 0,-15 2 0,-6 0 0,-9 1 0,-6 0 1284,-3 2-1284,-1 0 0,-1-1 0,-1 1 0,0-1 0,0-1 0,1 1 0,1-2 0,-1 2 0,0-2 0,-1-1 0,4-1 0,3-1 0,3-3 0,1 0 0,-2 0 0,0 0 0,-3 3 0,-2 0 0,-2 2 0,-1 1 0,0 0 0,-2 2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7.408"/>
    </inkml:context>
    <inkml:brush xml:id="br0">
      <inkml:brushProperty name="width" value="0.1" units="cm"/>
      <inkml:brushProperty name="height" value="0.1" units="cm"/>
      <inkml:brushProperty name="color" value="#66CC00"/>
    </inkml:brush>
  </inkml:definitions>
  <inkml:trace contextRef="#ctx0" brushRef="#br0">1 1 24575,'0'23'0,"0"4"0,0 0 0,0 2 0,0-1 0,0 1 0,0-4 0,0 9 0,0 4 0,0-2 0,0-1 0,0-13 0,0-6 0,0-2 0,0-1 0,0 0 0,0 2 0,0-1 0,0-1 0,0-1 0,0-1 0,0-1 0,0 0 0,0 0 0,0 0 0,0 0 0,0-2 0,0-1 0,0 0 0,0 0 0,0-2 0,0 1 0,0-4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9.178"/>
    </inkml:context>
    <inkml:brush xml:id="br0">
      <inkml:brushProperty name="width" value="0.1" units="cm"/>
      <inkml:brushProperty name="height" value="0.1" units="cm"/>
      <inkml:brushProperty name="color" value="#66CC00"/>
    </inkml:brush>
  </inkml:definitions>
  <inkml:trace contextRef="#ctx0" brushRef="#br0">1 0 24575,'26'4'0,"-1"3"0,2 7 0,-4 2 0,-1 0 0,-4-2 0,-1-2 0,1 0 0,-3 0 0,0 0 0,-2 0 0,-2-1 0,-1-1 0,-1-3 0,-2-1 0,1 0 0,-1 0 0,-1 0 0,1 1 0,0 0 0,-1-1 0,-1 0 0,-1-1 0,0 0 0,0 1 0,2 0 0,0 0 0,0-3 0,-1 0 0,-2 0 0,0 0 0,-2 1 0,1 0 0,-1 1 0,-1 0 0,0 1 0,0 0 0,0 0 0,0 0 0,0 0 0,-1 0 0,-2-1 0,-4 2 0,-3 1 0,-3 2 0,-1 2 0,-2-1 0,0 2 0,3-3 0,1-1 0,3 0 0,1-2 0,1 0 0,1 0 0,0 0 0,-1-1 0,1-1 0,0-2 0,0 0 0,2 1 0,-1-1 0,0 2 0,0-2 0,0 0 0,1 0 0,0 0 0,0 0 0,-2 0 0,0 0 0,0 0 0,3-2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6.737"/>
    </inkml:context>
    <inkml:brush xml:id="br0">
      <inkml:brushProperty name="width" value="0.1" units="cm"/>
      <inkml:brushProperty name="height" value="0.1" units="cm"/>
      <inkml:brushProperty name="color" value="#66CC00"/>
    </inkml:brush>
  </inkml:definitions>
  <inkml:trace contextRef="#ctx0" brushRef="#br0">0 1 24575,'25'0'0,"3"0"0,8 0 0,15 0 0,16 0 0,9 0 0,12 0-1248,4 0 1248,6 0 0,-44 0 0,0 0 0,-2 0 0,-2 2 0,38 2 0,-2 10 0,-15 1 0,0 5 407,-1-1-407,-11-3 207,9 3-207,0-2 0,2-1 0,1 0 0,-1-2 0,-1-1 634,-4-2-634,-2-2 0,2 0 0,6 1 0,9-2 0,-3-1 0,6-4 0,-6-2 0,5-1 0,-12-1 0,-27-1 0,-16 0 0,-20-1 0,1 1 0,0 1 0,3 0 0,25 1 0,40-6 0,23-3 0,-25 0 0,5 0 0,0-2 0,0 0-910,-2 3 0,1 0 910,11 0 0,1 0 0,-11 4 0,0 1 0,7 0 0,0 1 0,-3 0 0,-2 0 0,-9 2 0,-2 0 0,-11 0 0,-2 0 0,-6 0 0,-2 0-387,47-2 387,1-3 0,-43 1 0,-1 0 0,-2-2 0,-2 1 0,27-4 0,-29 3 0,-27 4 0,-1 2 1782,19 0-1782,23-3 0,15 1 0,22-1-1300,-46 1 1,2 1 1299,0 1 0,1 0 0,7 0 0,0 0-328,-3 0 1,-1 0 327,-2 0 0,0 0 0,0 0 0,-2 0-172,40 2 172,-9 5 0,-4 3 0,-15 3 0,-5 0 2880,-4-3-2880,-3-2 761,-2-4-761,-3-3 0,-5 0 0,3-1 0,-3 0 210,-1 0-210,8 0 0,4 0 0,2 0 0,0 2 0,-10 2 0,-11 1 0,-8 0 0,-8-1 0,-3-1 0,0 0 0,-2-1 0,-2 0 0,-2 0 0,-2-1 0,-3 1 0,0-1 0,0 0 0,0 0 0,-1 0 0,2 1 0,-1 0 0,-1 0 0,0 0 0,1-1 0,-1-1 0,2 0 0,0 0 0,-1 0 0,0 0 0,1 0 0,1 0 0,3 0 0,3 0 0,2 0 0,0 0 0,1 0 0,-2 0 0,-1 0 0,-1 0 0,-2 0 0,-1 0 0,-1 0 0,1 0 0,0 0 0,1 0 0,0 0 0,-3 0 0,0 0 0,-2 0 0,-1 0 0,1 0 0,-1 0 0,2 0 0,-1 0 0,1 0 0,-1 0 0,0 0 0,-1-1 0,-1 0 0,0-1 0,1 0 0,0-1 0,2 2 0,-2-1 0,1 2 0,0 0 0,-1-1 0,1-1 0,1-1 0,4-4 0,7-3 0,-7 3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7.836"/>
    </inkml:context>
    <inkml:brush xml:id="br0">
      <inkml:brushProperty name="width" value="0.1" units="cm"/>
      <inkml:brushProperty name="height" value="0.1" units="cm"/>
      <inkml:brushProperty name="color" value="#66CC00"/>
    </inkml:brush>
  </inkml:definitions>
  <inkml:trace contextRef="#ctx0" brushRef="#br0">1 0 24575,'0'29'0,"0"-5"0,0 0 0,0 0 0,0 9 0,0 6 0,0 3 0,0-7 0,0-11 0,0-5 0,0-3 0,0 1 0,0-1 0,0 1 0,0-4 0,0 0 0,0-1 0,1-2 0,0 2 0,2-1 0,0-1 0,0 2 0,1-1 0,-1 2 0,1-3 0,-1 1 0,1-1 0,-2-2 0,0-1 0,0-1 0,-1 2 0,0 0 0,0 0 0,-1 0 0,1 1 0,1 0 0,0-2 0,-1-1 0,0-2 0,1-1 0,0-1 0,0-1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9.416"/>
    </inkml:context>
    <inkml:brush xml:id="br0">
      <inkml:brushProperty name="width" value="0.1" units="cm"/>
      <inkml:brushProperty name="height" value="0.1" units="cm"/>
      <inkml:brushProperty name="color" value="#66CC00"/>
    </inkml:brush>
  </inkml:definitions>
  <inkml:trace contextRef="#ctx0" brushRef="#br0">0 1 24575,'19'3'0,"0"3"0,3 6 0,0 4 0,4 6 0,-1 1 0,-2-1 0,-3-2 0,-7-6 0,-1-2 0,0-1 0,0 0 0,0 0 0,2 0 0,-1 1 0,-2-1 0,1-2 0,-1 0 0,-3-3 0,-1-1 0,-2 1 0,1-1 0,0 2 0,0-1 0,1-1 0,-2 0 0,0-1 0,-2-1 0,-3 0 0,-1 3 0,-5 2 0,-2 2 0,-4 5 0,-5 5 0,-1-1 0,-1 4 0,3-6 0,2-2 0,-1-1 0,1-1 0,1 0 0,2-2 0,1-1 0,2 0 0,1-2 0,1-1 0,1-1 0,1-1 0,0 1 0,-1 0 0,-1 0 0,0 3 0,-1-1 0,0 1 0,1 0 0,0-1 0,0-1 0,1 1 0,1-3 0,-1 2 0,2-1 0,-2 0 0,0 1 0,1-1 0,-2-2 0,3-1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4.441"/>
    </inkml:context>
    <inkml:brush xml:id="br0">
      <inkml:brushProperty name="width" value="0.1" units="cm"/>
      <inkml:brushProperty name="height" value="0.1" units="cm"/>
      <inkml:brushProperty name="color" value="#66CC00"/>
    </inkml:brush>
  </inkml:definitions>
  <inkml:trace contextRef="#ctx0" brushRef="#br0">0 0 24575,'25'0'0,"5"0"0,8 0 0,13 0 0,13 0 0,11 0 0,4 0 0,-1 0 0,3 0 0,1 0 0,12 0-601,-5 0 601,0 0 0,-13 0 0,-11 0 0,-10 0 148,-1 4-148,9 2 0,1 5 0,5 3 0,0 0 0,2-1 0,5-2 0,3 0 0,1 0 0,-5 0 0,-2 1 0,4 0 0,6-1 0,3-4 453,-16-3-453,-21-5 0,-23 0 0,-12-2 0,-5 0 0,-2 1 0,6 0 0,17 2 0,20-2 0,22-3 0,10 0-720,14-1 720,-45 5 0,1-1 0,1 2 0,2 0 0,6 0 0,3 0 0,1 0 0,0 0-663,5 0 1,1 0 662,2 0 0,0 0 0,-3-1 0,-1 2 0,-1-1 0,-1 2 0,-6 0 0,-2 1 0,39 5 0,-14 0 0,-11-1 0,-11-2 0,0-2 672,-6-1-672,3-2 0,9 0 0,2 0 1373,-8 0-1373,4 0 0,1 0 0,13 0 0,10 0 0,-2 2 0,3 3 0,-11 5 0,-14 2 0,-16-1 0,-15-2 0,-7-2 0,-4 1 0,-6-2 0,-6-2 0,-4-2 0,0 0 0,-2 0 0,0-1 0,-1 1 0,3-2 0,-1 0 0,2 0 0,4 0 0,3 0 0,3 0 0,1 0 0,-4 0 0,-1 0 0,-3 0 0,-1 0 0,-3 0 0,1-1 0,0-1 0,0-1 0,0-1 0,-2-1 0,1-2 0,0 1 0,1-1 0,0 1 0,-1 0 0,0 0 0,1 0 0,-1 1 0,0 0 0,1 0 0,-1 1 0,1-1 0,-1 2 0,-2 1 0,-2 0 0,0 0 0,-1-1 0,0 0 0,1 0 0,0 0 0,1 0 0,-1 0 0,-1 0 0,0 0 0,1 0 0,0-1 0,4 0 0,-4 0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4.308"/>
    </inkml:context>
    <inkml:brush xml:id="br0">
      <inkml:brushProperty name="width" value="0.1" units="cm"/>
      <inkml:brushProperty name="height" value="0.1" units="cm"/>
      <inkml:brushProperty name="color" value="#66CC00"/>
    </inkml:brush>
  </inkml:definitions>
  <inkml:trace contextRef="#ctx0" brushRef="#br0">1 328 24575,'29'0'0,"26"0"0,45 0 0,-35 0 0,5 0-1312,5 0 0,1 0 1312,-1 0 0,0 0-1005,-5 0 0,4 0 1005,-8 0 0,4 0 0,2 0-909,14 0 1,3 0-1,4 0 909,-14 0 0,3 0 0,2 0 0,0 0-807,6 0 0,2 0 1,0 0-1,-2 0 807,-5 0 0,-1 0 0,0 0 0,0 0 0,0 0 0,1 0 0,0 0 0,-1 0 0,0 0 0,-1 0 0,0 0 0,-1 0-702,-4 0 0,-2 0 0,0 0 0,-3 0 702,15 0 0,-2 0 0,-2 0 0,-4 0 0,0 0 0,-1 0-160,-3 0 0,0 0 1,2 0 159,5 0 0,2 0 0,1 0 0,5 0 0,2 0 0,-1 0 0,-4 0 0,0 0 0,-3 0 418,-10 0 1,-4-1 0,-3 0-419,7 0 0,-9 0 2519,8-1-2519,-54 0 5142,-12 2-5142,5 0 3322,15 0-3322,30 0 0,30-5 262,-28 0 0,5-2-262,22-5 0,7-3-1372,-17 2 1,4 0-1,3-1 1372,-10 3 0,3-1 0,1 1 0,0-1 0,2 1 0,1-1 0,0 1 0,0 0 0,2 0 0,0 0 0,0 1 0,1 1-944,2 0 1,1 0 0,-1 1 0,0 1 943,-1 0 0,-2 1 0,2 1 0,0-1 0,4 1 0,1-1 0,0 2 0,0-1 0,-4 2 0,0 0 0,0 1 0,0-1 0,-3 1 0,0 0 0,0 0 0,0 0 0,1 0 0,1 1 0,-1-1 0,-1 1-951,-2 1 0,0-1 1,-1 1-1,-3 0 951,13 0 0,-3 0 0,-5 0-22,14 0 0,-9 0 22,-23 0 0,-7 0 1937,25 0-1937,13 0 0,-40 0 0,1 0 0,6 0 0,1 0 0,1 0 0,0 0 1171,-3 0 1,1 0-1172,8 0 0,4 0 1743,12 0 0,4 0-1743,-21 1 0,1 0 0,2 1 0,5 0 0,3 0 0,-1 2 0,-4 1 0,-1 1 0,-1 0 0,26 5 0,-3 0-2248,-8 0 0,-3 0 2248,-14-1 0,-4-1 0,-12-3 0,-3-1 188,28 3-188,-17-5 747,4-1-747,1-2 0,2 0 1857,-10 0-1857,-6 0 6784,-4 0-6784,6 0 0,10 0 0,0 0 0,-1 0 0,-6 0 0,-11 2 0,-5 2 0,-4 4 0,-6 2 0,3 1 0,-2-2 0,0-3 0,0-3 0,-1-3 0,-1 0 0,-4 0 0,-2 0 0,-1 0 0,1 0 0,3 0 0,3 0 0,2 0 0,3 0 0,0 0 0,1 0 0,2 0 0,5 0 0,5 0 0,2 0 0,0 0 0,-2 0 0,0 0 0,-4 0 0,-9 0 0,-10 0 0,-7 0 0,-3 0 0,-1 0 0,0 0 0,-4 0 0,-2 0 0,0 0 0,-1 0 0,-1 0 0,0 0 0,0 0 0,0 0 0,1 0 0,-1 0 0,0 0 0,0 0 0,0 0 0,1 0 0,-1 0 0,0 0 0,0 0 0,0 0 0,1 0 0,0 0 0,-2 2 0,-2 1 0,1-1 0,0 0 0,2-1 0,1 2 0,0-1 0,0 0 0,0-2 0,-1 0 0,-1 2 0,1 0 0,0 0 0,1 0 0,0-2 0,0 1 0,-1-1 0,0 0 0,0 0 0,1 0 0,-1 0 0,-1 0 0,1 0 0,1 1 0,0 2 0,0-1 0,-1 0 0,-2 0 0,0 0 0,0 0 0,0 0 0,2-2 0,0 0 0,1 0 0,0 0 0,0 0 0,-1 0 0,-1 0 0,1 0 0,0 0 0,1 2 0,0 0 0,0 0 0,-1 0 0,1-2 0,-5 0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5.998"/>
    </inkml:context>
    <inkml:brush xml:id="br0">
      <inkml:brushProperty name="width" value="0.1" units="cm"/>
      <inkml:brushProperty name="height" value="0.1" units="cm"/>
      <inkml:brushProperty name="color" value="#66CC00"/>
    </inkml:brush>
  </inkml:definitions>
  <inkml:trace contextRef="#ctx0" brushRef="#br0">0 1 24575,'0'20'0,"0"10"0,0 15 0,0 5 0,0 0 0,0-2 0,0-5 0,0 5 0,0 0 0,0-8 0,0-9 0,0-9 0,0-6 0,0-2 0,0-3 0,0 0 0,0-2 0,0 0 0,0-1 0,0-3 0,0 2 0,0 0 0,0 1 0,0 0 0,0-1 0,0 0 0,0-1 0,0 0 0,0 0 0,0-1 0,0 1 0,0-1 0,0 2 0,0-1 0,0 1 0,0-1 0,0-3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8.011"/>
    </inkml:context>
    <inkml:brush xml:id="br0">
      <inkml:brushProperty name="width" value="0.1" units="cm"/>
      <inkml:brushProperty name="height" value="0.1" units="cm"/>
      <inkml:brushProperty name="color" value="#66CC00"/>
    </inkml:brush>
  </inkml:definitions>
  <inkml:trace contextRef="#ctx0" brushRef="#br0">0 0 24575,'10'0'0,"4"0"0,4 3 0,3 3 0,4 1 0,-4 2 0,0-2 0,-1 1 0,2 1 0,1 2 0,-1 2 0,-1 0 0,0 0 0,0 2 0,0-1 0,-2-2 0,-3 0 0,-1-2 0,-2 0 0,-1-1 0,0-1 0,-3-1 0,-1-2 0,-1-2 0,-4-1 0,-9 4 0,-1 0 0,-9 5 0,3 2 0,-2 1 0,-2 4 0,-3 3 0,-1 4 0,-1 1 0,0-2 0,5-5 0,1 0 0,4-3 0,0 1 0,1-1 0,3-1 0,-1-2 0,2 0 0,0-1 0,0-1 0,1-1 0,0-2 0,0-1 0,0 1 0,0 0 0,0-2 0,0 1 0,1 0 0,0-1 0,2 1 0,-1-2 0,0 1 0,0-1 0,-2 1 0,0 0 0,0 0 0,1-1 0,2 0 0,1-3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0.225"/>
    </inkml:context>
    <inkml:brush xml:id="br0">
      <inkml:brushProperty name="width" value="0.1" units="cm"/>
      <inkml:brushProperty name="height" value="0.1" units="cm"/>
      <inkml:brushProperty name="color" value="#66CC00"/>
    </inkml:brush>
  </inkml:definitions>
  <inkml:trace contextRef="#ctx0" brushRef="#br0">0 0 24575,'26'0'0,"12"0"0,19 0 0,10 0 0,1 0 0,-8 0 0,-4 0 0,9 0 0,9 0 0,11 0 0,0 0 0,-2 0 0,-3 0 0,0 0 0,-4 0 0,-11 2 0,-14 2 0,-7 2 0,0 3 0,3 3 0,5 4 0,1 1 0,5 2 0,3 3 0,4 2 0,-4-1 0,1-2 0,1-2 0,11 3 0,2-1 0,-18-6 0,-18-5 0,-26-8 0,-9-4 0,0 1 0,-2-2 0,0 0 0,7 1 0,11 1 0,19-1 0,15-1 0,10-2 0,17-5 0,13-3-1526,-38 6 0,1-1 1526,0 1 0,-1 0 0,-2 3 0,-1 0-98,39-2 98,-12 3 0,-1 2 0,-10 0 0,-3 1 0,-15 0 0,-13 0 0,-10 0 0,-10-1 3035,-4-1-3035,-3 0 115,-1 1-115,0 0 0,1-1 0,0 0 0,-1 0 0,-1 1 0,-2 1 0,3 0 0,10 0 0,16 0 0,1 0 0,-1 0 0,-5 0 0,-4 0 0,4 0 0,-4 0 0,-4 0 0,-8 0 0,-5 0 0,-3 0 0,-2 0 0,-1 0 0,-2 0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1.574"/>
    </inkml:context>
    <inkml:brush xml:id="br0">
      <inkml:brushProperty name="width" value="0.1" units="cm"/>
      <inkml:brushProperty name="height" value="0.1" units="cm"/>
      <inkml:brushProperty name="color" value="#66CC00"/>
    </inkml:brush>
  </inkml:definitions>
  <inkml:trace contextRef="#ctx0" brushRef="#br0">1 1 24575,'0'15'0,"0"3"0,0 4 0,0-1 0,0 5 0,0 3 0,0 6 0,0 0 0,0-4 0,0 0 0,0-5 0,0 1 0,0-6 0,0-2 0,0-3 0,0-3 0,0 1 0,0-3 0,0 0 0,0-1 0,0 0 0,0 3 0,0-1 0,0-1 0,0-1 0,0-1 0,0-1 0,0-1 0,0-1 0,0 0 0,0 0 0,0 0 0,0-1 0,0 1 0,0-1 0,0 1 0,0 1 0,0-1 0,0 0 0,0 0 0,0-1 0,0 1 0,0-1 0,0 2 0,0-1 0,0 1 0,0-1 0,0-3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4.207"/>
    </inkml:context>
    <inkml:brush xml:id="br0">
      <inkml:brushProperty name="width" value="0.1" units="cm"/>
      <inkml:brushProperty name="height" value="0.1" units="cm"/>
      <inkml:brushProperty name="color" value="#66CC00"/>
    </inkml:brush>
  </inkml:definitions>
  <inkml:trace contextRef="#ctx0" brushRef="#br0">23 0 24575,'21'21'0,"-3"2"0,4 2 0,-8-5 0,5 3 0,-5-5 0,2 3 0,0-1 0,0-2 0,-3-5 0,-2-3 0,-1 1 0,0 0 0,1-1 0,0 0 0,-3-2 0,0-1 0,-2 0 0,1-2 0,-3 0 0,0-2 0,0-1 0,0 2 0,2 0 0,0 2 0,0 0 0,1-1 0,-1 0 0,1 0 0,-3-1 0,-1 2 0,-2-1 0,0 1 0,-2 0 0,-6 4 0,-5 1 0,-5 5 0,-4 3 0,-1 1 0,-3 3 0,2-1 0,1-1 0,3-4 0,4-2 0,2-5 0,5-2 0,1-1 0,2-2 0,-1 1 0,0-1 0,-1 0 0,0 0 0,1 0 0,-1 1 0,2 0 0,-1-1 0,1 1 0,-1-1 0,1 1 0,0 1 0,0-1 0,1 1 0,0-1 0,0 0 0,1-1 0,-1 1 0,0 0 0,-2 0 0,0-1 0,1 0 0,2-4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17.803"/>
    </inkml:context>
    <inkml:brush xml:id="br0">
      <inkml:brushProperty name="width" value="0.1" units="cm"/>
      <inkml:brushProperty name="height" value="0.1" units="cm"/>
      <inkml:brushProperty name="color" value="#66CC00"/>
    </inkml:brush>
  </inkml:definitions>
  <inkml:trace contextRef="#ctx0" brushRef="#br0">0 1 24575,'21'0'0,"14"0"0,17 0 0,8 0 0,2 0 0,-1 0 0,15 6 0,13 7-586,-38-3 0,2 1 586,3 3 0,-2 0 0,41 12-72,-6-3 72,-12-5 0,-5 0 0,0-1 0,-11-2 0,-3-4 0,-2-3 0,2-3 870,6-2-870,6-2 0,5 0 0,-3-3 0,-14-2 0,-26 0 374,-15 0-374,-13 2 0,0 0 0,8 1 0,17-1 0,22 2-6784,17-3 6784,0 1-323,22-1 323,-1 1 0,4 2 0,4 0 0,-26 0 0,-4 0 0,-17 0 0,-13 0 0,-8 0 0,-4 1 0,1 2 6624,-3 1-6624,-2-1 483,-4-1-483,-1 0 0,-2 0 0,-2 0 0,-1 0 0,-1-1 0,1 2 0,1 0 0,2 0 0,-1 1 0,-1-1 0,-2 2 0,-1 1 0,-2 0 0,-2-1 0,1 1 0,-1-1 0,3 2 0,1 0 0,-1-1 0,2 1 0,0 0 0,0-1 0,1-1 0,-1 1 0,0 0 0,2 1 0,0 0 0,0 0 0,-1-2 0,1-1 0,-2-2 0,-1-2 0,1 0 0,0 0 0,3 0 0,1-1 0,0-2 0,1-2 0,-1-2 0,-1 1 0,-3 1 0,-3 2 0,-1 0 0,-1 0 0,1 1 0,0-3 0,1 2 0,-1-1 0,1 1 0,-1 0 0,-1 0 0,1 0 0,-1 2 0,1 1 0,0-2 0,1 1 0,-1-2 0,0 0 0,1 1 0,1-1 0,3 2 0,1-1 0,1-1 0,-1 1 0,0 0 0,-1 1 0,0 0 0,-3 1 0,-2 0 0,-1-1 0,0 0 0,1-1 0,0 1 0,1 0 0,0 1 0,-1 0 0,0 0 0,1 0 0,0 0 0,1 0 0,2 0 0,-2 0 0,2 0 0,-1 0 0,0 0 0,-1 0 0,-2 0 0,-1 0 0,1 0 0,-1 0 0,2 0 0,-1 0 0,1 0 0,-1 0 0,0 0 0,0 0 0,0 0 0,-1 0 0,0 1 0,-1 0 0,1 1 0,0-1 0,1 0 0,-1-1 0,0 0 0,1 0 0,0 0 0,0 0 0,1 0 0,-1 1 0,1 1 0,-2-1 0,1 1 0,-1-2 0,1 0 0,0 0 0,0 0 0,3 0 0,-5 0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0.363"/>
    </inkml:context>
    <inkml:brush xml:id="br0">
      <inkml:brushProperty name="width" value="0.1" units="cm"/>
      <inkml:brushProperty name="height" value="0.1" units="cm"/>
      <inkml:brushProperty name="color" value="#66CC00"/>
    </inkml:brush>
  </inkml:definitions>
  <inkml:trace contextRef="#ctx0" brushRef="#br0">1 32 24575,'0'21'0,"0"-4"0,0 3 0,0 1 0,0-1 0,0 3 0,0-2 0,0-2 0,0 1 0,0-3 0,0 3 0,0-5 0,0 3 0,0-3 0,0-2 0,0 1 0,0 0 0,0 2 0,0 1 0,0 0 0,0-2 0,0-1 0,0-2 0,0-1 0,0-1 0,0 1 0,0 0 0,0 1 0,0 0 0,0-1 0,0 1 0,0-1 0,0-1 0,0 0 0,0 1 0,0 0 0,0 0 0,0 1 0,0 1 0,0-2 0,0-1 0,0-3 0,0-2 0,0 1 0,0 0 0,0 1 0,1-4 0,3-3 0,3-7 0,7-8 0,3-2 0,1 0 0,-1 1 0,-5 4 0,0-1 0,0 0 0,-1 0 0,1 2 0,-2 0 0,-2 1 0,1 2 0,-2 1 0,2 1 0,1-1 0,0 1 0,1-1 0,-1 0 0,0 0 0,0 0 0,0 1 0,-3 2 0,1-1 0,0 2 0,0 0 0,0-1 0,-1 1 0,0-1 0,-1 1 0,0-1 0,0 0 0,-1-1 0,0 1 0,-1 1 0,0 1 0,-1-1 0,1 2 0,0-2 0,0-1 0,-1-1 0,-2 0 0,-1-3 0,0 0 0,0-2 0,0-1 0,-1-2 0,-3 1 0,-3 0 0,-4 0 0,-2-2 0,-1-3 0,0 1 0,-1 0 0,1 1 0,0 2 0,1 2 0,1 1 0,2 1 0,1-1 0,0 0 0,-1 0 0,0 0 0,-1-1 0,1 1 0,1 2 0,-1 1 0,2 1 0,-1 1 0,0-1 0,2 0 0,-3-1 0,2 1 0,-1-1 0,1 0 0,2 1 0,1-1 0,2 1 0,0 2 0,0 0 0,2 0 0,-1 2 0,2-1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5.007"/>
    </inkml:context>
    <inkml:brush xml:id="br0">
      <inkml:brushProperty name="width" value="0.1" units="cm"/>
      <inkml:brushProperty name="height" value="0.1" units="cm"/>
      <inkml:brushProperty name="color" value="#66CC00"/>
    </inkml:brush>
  </inkml:definitions>
  <inkml:trace contextRef="#ctx0" brushRef="#br0">1 1 24575,'22'0'0,"1"0"0,1 0 0,0 0 0,0 0 0,2 0 0,0 0 0,5 0 0,2 0 0,2 0 0,1 0 0,-3 2 0,1 0 0,-1 2 0,-2 0 0,0 0 0,-4 1 0,-4-1 0,1-1 0,0-1 0,3-1 0,4 1 0,-2 0 0,1 0 0,1 0 0,0-2 0,-1 0 0,-2 0 0,1 0 0,3 0 0,5 0 0,0-1 0,-6-2 0,-7 1 0,-1 0 0,-5 2 0,9 0 0,2 0 0,0 2 0,4 1 0,-4 2 0,0 0 0,-3 1 0,-5 0 0,-4-1 0,-4 0 0,-1-1 0,-1-1 0,1 2 0,-1-1 0,0-1 0,1 1 0,1 0 0,-1-1 0,-2-1 0,0 0 0,2 0 0,3 0 0,3-1 0,2 0 0,1-1 0,3 1 0,1 1 0,-1 0 0,0 0 0,1-2 0,1 1 0,4 1 0,1 0 0,0 0 0,-2 0 0,-3 0 0,-3 2 0,-3-1 0,-4 1 0,-2-1 0,-2-1 0,1 0 0,-1 0 0,-1 0 0,0-1 0,-1-1 0,-2 1 0,0-1 0,-1 1 0,1 0 0,0 1 0,-2-1 0,1-1 0,0 0 0,-1 0 0,0 0 0,0 0 0,0 0 0,-1 0 0,1 0 0,0 0 0,0 0 0,1 0 0,-1 0 0,1 0 0,-2 0 0,1 0 0,-1 0 0,1 0 0,0 0 0,1 0 0,-1 0 0,0 0 0,1 0 0,0 0 0,0 0 0,1 0 0,-1 0 0,-1 0 0,2 0 0,1 0 0,-1 0 0,0 0 0,-1 0 0,0 0 0,0 0 0,1 0 0,-1 0 0,-1 0 0,3 0 0,-1 0 0,1 0 0,-1 0 0,-1-1 0,1-1 0,3-2 0,-1 0 0,2 1 0,-1 0 0,-2 0 0,-1 1 0,-1 0 0,-1 1 0,-1 0 0,1-1 0,0 1 0,0-1 0,0 2 0,0 0 0,-1 0 0,1 0 0,0 0 0,0 0 0,0 0 0,-1 0 0,1 0 0,-2 1 0,0 0 0,0 1 0,1 0 0,0 0 0,1 0 0,-1 1 0,-2-3 0,-2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7.766"/>
    </inkml:context>
    <inkml:brush xml:id="br0">
      <inkml:brushProperty name="width" value="0.1" units="cm"/>
      <inkml:brushProperty name="height" value="0.1" units="cm"/>
      <inkml:brushProperty name="color" value="#66CC00"/>
    </inkml:brush>
  </inkml:definitions>
  <inkml:trace contextRef="#ctx0" brushRef="#br0">31 7 24575,'0'23'0,"0"1"0,0 4 0,0 0 0,0-5 0,0-1 0,0 1 0,0-1 0,0 2 0,0-1 0,0-3 0,0 1 0,0-4 0,0-1 0,0 0 0,0-2 0,0 2 0,0-1 0,0 0 0,0 0 0,0-1 0,0 0 0,0-2 0,0 0 0,0 0 0,0 0 0,-1 1 0,0-1 0,-1 1 0,1-2 0,0 1 0,1-2 0,0-1 0,0 0 0,0-1 0,-1 2 0,-1 0 0,0 0 0,0-1 0,0 1 0,0-1 0,-1-1 0,1-1 0,1-1 0,-2-1 0,2 1 0,-1 0 0,1 1 0,1-2 0,6-4 0,5-8 0,7-6 0,10-10 0,3-1 0,-3 2 0,-3 3 0,-7 6 0,1 1 0,0-1 0,-2 2 0,-2 0 0,-1 0 0,-3 1 0,-2 2 0,0 1 0,-1 2 0,-1 1 0,0 0 0,0 0 0,2-2 0,-1-1 0,0 2 0,-1 0 0,1 0 0,0 0 0,-1 0 0,0-1 0,-1 2 0,0-1 0,0 0 0,1 1 0,-1-1 0,1 2 0,-3 0 0,-1-1 0,-1 0 0,-2-2 0,0-1 0,0-3 0,-3-4 0,-3-4 0,-7-3 0,-7-1 0,0-2 0,1 3 0,0 2 0,2 2 0,-2 1 0,-1-1 0,2 2 0,1-1 0,4 3 0,1 1 0,2 2 0,2 2 0,1-1 0,2 1 0,0 0 0,2 1 0,-1 2 0,1 0 0,-1 0 0,0 1 0,-1 0 0,1 0 0,0 0 0,0 0 0,-1-1 0,-1 0 0,-1 0 0,1-2 0,1 1 0,2 1 0,1 2 0,2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0.340"/>
    </inkml:context>
    <inkml:brush xml:id="br0">
      <inkml:brushProperty name="width" value="0.1" units="cm"/>
      <inkml:brushProperty name="height" value="0.1" units="cm"/>
      <inkml:brushProperty name="color" value="#66CC00"/>
    </inkml:brush>
  </inkml:definitions>
  <inkml:trace contextRef="#ctx0" brushRef="#br0">0 0 24575,'18'0'0,"-1"0"0,10 0 0,-4 0 0,-3 0 0,-5 0 0,-9 0 0,0 0 0,0 0 0,1 0 0,1 0 0,1 0 0,0 0 0,-1 0 0,2 0 0,0 0 0,2 0 0,0 0 0,1 0 0,1 0 0,2 0 0,0 0 0,-1 0 0,-1 0 0,-1 0 0,2 0 0,1 0 0,2 0 0,-1 0 0,0 0 0,2 0 0,-4 0 0,-1 0 0,0 0 0,-1 0 0,1 0 0,-2 0 0,-1 0 0,0 0 0,-3 0 0,1 0 0,-2 0 0,-2 0 0,1 0 0,0 0 0,0 0 0,0 0 0,0 0 0,0 0 0,-3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5.448"/>
    </inkml:context>
    <inkml:brush xml:id="br0">
      <inkml:brushProperty name="width" value="0.1" units="cm"/>
      <inkml:brushProperty name="height" value="0.1" units="cm"/>
      <inkml:brushProperty name="color" value="#66CC00"/>
    </inkml:brush>
  </inkml:definitions>
  <inkml:trace contextRef="#ctx0" brushRef="#br0">10 1 24575,'0'24'0,"0"-4"0,0 4 0,0 5 0,0 15 0,0 5 0,0-2 0,0-9 0,0-15 0,0-3 0,0-3 0,0 0 0,0 1 0,0-3 0,0 0 0,0-2 0,0 0 0,0-2 0,0-3 0,0 0 0,0 0 0,0 0 0,0 0 0,0 2 0,0-1 0,0 0 0,0 0 0,0-1 0,0 0 0,0-1 0,0 1 0,0 1 0,0 1 0,0-1 0,0 0 0,0 0 0,0-1 0,0 0 0,0-1 0,0 2 0,0-1 0,0 2 0,0-1 0,-2 2 0,-1 1 0,0-1 0,1-1 0,2-2 0,0 0 0,0-4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1.573"/>
    </inkml:context>
    <inkml:brush xml:id="br0">
      <inkml:brushProperty name="width" value="0.1" units="cm"/>
      <inkml:brushProperty name="height" value="0.1" units="cm"/>
      <inkml:brushProperty name="color" value="#66CC00"/>
    </inkml:brush>
  </inkml:definitions>
  <inkml:trace contextRef="#ctx0" brushRef="#br0">0 0 24575,'0'25'0,"0"-1"0,0 0 0,0 2 0,0 6 0,0 2 0,0 0 0,0-4 0,0-7 0,0-4 0,0-4 0,0-5 0,0-1 0,0-2 0,0 1 0,0 0 0,0 1 0,0 1 0,0 0 0,0-1 0,0-1 0,0-3 0,0 1 0,0-1 0,0 1 0,0 0 0,0 1 0,0-1 0,0 0 0,0 0 0,0 0 0,0 0 0,0-1 0,0 1 0,0-2 0,0-2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3.566"/>
    </inkml:context>
    <inkml:brush xml:id="br0">
      <inkml:brushProperty name="width" value="0.1" units="cm"/>
      <inkml:brushProperty name="height" value="0.1" units="cm"/>
      <inkml:brushProperty name="color" value="#66CC00"/>
    </inkml:brush>
  </inkml:definitions>
  <inkml:trace contextRef="#ctx0" brushRef="#br0">51 0 24575,'18'0'0,"-1"0"0,3 0 0,0 2 0,-2 0 0,-1 2 0,-5 1 0,-2 0 0,0-1 0,0 0 0,1 1 0,1-1 0,0 0 0,-1 1 0,0-1 0,-1 2 0,0-1 0,2 0 0,2 0 0,0 0 0,-1 2 0,-1 0 0,-1 0 0,-3-2 0,0 1 0,-1-1 0,0 1 0,3 1 0,-2-2 0,1 0 0,1 1 0,-1-1 0,1 1 0,0 0 0,-1 0 0,0-1 0,0 1 0,0 1 0,-1-2 0,1 0 0,-3 0 0,1-1 0,-1-1 0,-1-1 0,-1-1 0,-1 2 0,-1 1 0,-1 1 0,-4 0 0,-6 1 0,-15 6 0,-7 5 0,-4 2 0,1 1 0,11-5 0,4-3 0,5-2 0,2-2 0,-1 0 0,-1 1 0,1-1 0,1 0 0,1-1 0,0 0 0,2-1 0,0-1 0,0 1 0,2 0 0,-3 0 0,1 1 0,-1-1 0,0 3 0,-1 0 0,0-1 0,2 0 0,1-2 0,-1-1 0,0 3 0,-2 0 0,0 1 0,-2 0 0,0-2 0,2 0 0,0 0 0,1-1 0,1-2 0,0-1 0,2 0 0,1-1 0,-1 0 0,2 0 0,0 0 0,4 0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32:04.417"/>
    </inkml:context>
    <inkml:brush xml:id="br0">
      <inkml:brushProperty name="width" value="0.1" units="cm"/>
      <inkml:brushProperty name="height" value="0.1" units="cm"/>
    </inkml:brush>
  </inkml:definitions>
  <inkml:trace contextRef="#ctx0" brushRef="#br0">48 610 24575,'0'64'0,"0"0"0,0 2 0,0 10 0,0 0 0,0-8 0,0-2 0,0-3 0,0-10 0,0 0 0,0-4 0,0-2 0,0-1 0,0 1 0,-2 0 0,-1-4 0,1-4 0,0-3 0,2 2 0,0 2 0,0-1 0,0-3 0,0-4 0,0-1 0,0 0 0,0 0 0,0-3 0,0-7 0,-1-7 0,-1-2 0,1 3 0,-1 11 0,2 14 0,0 8 0,0 4-560,0 17 560,0 22 0,0-38 0,0 0 0,0 3 0,0-1 0,0-4 0,0-2 0,0 35 0,0-2 0,0 1 0,0-4 0,0-3 0,0-7 0,0-6 0,0-6 0,0 0 0,0 1 0,0 1 0,4 2 560,11-1-560,4-12 0,-1-6 0,-7-1 0,-10 7 0,-3 44-762,-1-33 1,0 4 761,0 10 0,-1 2 0,0-1 0,0 0 0,1-6 0,0-1 0,2 0 0,-1 1 0,0-2 0,1 0 0,0 7 0,1 0 0,0-4 0,-1-2 0,1-1 0,0-1-231,0-3 0,0-3 231,0 36 0,0-11 0,3-11 0,9-3 0,12 9 0,-6-29 0,0 3 0,1 4 0,-1-1 0,-3-5 0,-1-2 0,1 21 0,-11-49 0,-2-24 1486,-2-12-1486,0 7 499,0 4-499,-2 31 0,-3 31 0,-1 35 0,2-41 0,0 3-824,-1 11 1,1 3 823,-2 7 0,1 2 0,-2-1 0,1 2 0,1 5 0,0 0 0,0-7 0,1-1 0,-1 1 0,1-1 0,0-4 0,-1 0 0,1 0 0,-1-1 0,0-7 0,2-2-189,0-10 0,1-1 189,0 1 0,0-2 0,2 23 0,2-10 0,8-12 0,2-21 0,1-11 0,-5-10 1613,-8-12-1613,-2 6 0,-2 19 0,-3 22 0,-4 29 0,-3 17-760,4-32 0,0 4 760,-1 10 0,0 4 0,0 6 0,1 1 0,0 3 0,1 0 0,2-8 0,2-3 0,1-10 0,0-3 0,0-7 0,2-2-134,-1 45 134,0-13 0,2 2 0,0-8 0,3 7 0,12 0 0,2-24 0,0-24 0,-7-32 0,-11-12 1918,1 14-1918,-1 18 148,-2 27-148,-2 22 0,0 14-739,1 7 739,5-43 0,0 1 0,-1 0 0,1 1 0,0 1 0,0 2 0,0 2 0,0 0 0,0-1 0,0 0 0,0-3 0,0 0 0,0 42 0,0-9 0,0-9 0,0-1 0,0-11 0,0-7 0,0 0 0,7 0 0,4-3 0,0-18 0,-2-22 739,-7-13-739,-2 12 0,0 18 0,0 19 0,0 10 0,0-1 0,0 2 0,0-8 0,0 1 0,0 0 0,0-6 0,0-1 0,0-9 0,0-6 0,0 0 0,0-4 0,0-2 0,0 0 0,0-4 0,0 0 0,0-7 0,0-1 0,0-2 0,0-1 0,0 1 0,0-3 0,0 0 0,0-2 0,0-1 0,0 1 0,0-1 0,0 2 0,0 2 0,0 3 0,0 4 0,0 0 0,0 0 0,0-1 0,2-2 0,0-1 0,2-1 0,0 0 0,1-1 0,-1 2 0,1 0 0,0 2 0,1 2 0,2 0 0,-1 4 0,0 0 0,0 2 0,1 2 0,1 3 0,3 4 0,5 4 0,5 2 0,29 10 0,2-8 0,-7-14 0,-15-16 0,-33-18 0,0-1 0,0 6 0,1 6 0,1 8 0,0 4 0,0-1 0,0-3 0,-3-2 0,0 0 0,-1 2 0,1 0 0,1 1 0,2-1 0,-1-2 0,0-2 0,0 1 0,-1 0 0,1 5 0,0 3 0,1 1 0,-1 1 0,1-1 0,0-3 0,0-2 0,0 0 0,0-2 0,0 1 0,0-1 0,0 1 0,0 1 0,0 1 0,0 0 0,0-1 0,0-3 0,0-1 0,0-1 0,0-2 0,0 0 0,0-2 0,0 0 0,0-1 0,0 0 0,1-1 0,2-1 0,1-1 0,2 0 0,0 0 0,-1-1 0,1 1 0,-1 0 0,1-1 0,0 0 0,0 1 0,0-1 0,0 1 0,-1 0 0,1-2 0,0 0 0,0 0 0,1-1 0,-2 0 0,0 1 0,-1 0 0,0 1 0,1-1 0,1 1 0,0 0 0,0-1 0,0 2 0,0-2 0,-1 1 0,1-1 0,0-1 0,0 0 0,1 2 0,-1-1 0,-1 1 0,1 0 0,0 0 0,0-1 0,0 1 0,-1-1 0,0 0 0,1 1 0,0 1 0,1-1 0,-1-1 0,-1 1 0,1-2 0,-1 0 0,1 0 0,0 0 0,1 1 0,-1 1 0,0-1 0,1 0 0,-1 0 0,-1-1 0,0 0 0,1 0 0,0 0 0,0 0 0,1 0 0,0 0 0,-1 0 0,0 0 0,1 0 0,0 0 0,0 0 0,1 0 0,-1 0 0,-1 0 0,1 0 0,-1 0 0,1 0 0,-1 0 0,-1 0 0,1 0 0,0 0 0,2 0 0,0 0 0,2 0 0,0 0 0,1 0 0,1 0 0,-3 0 0,1-2 0,-1 0 0,1-1 0,1-2 0,1 0 0,1-2 0,1 1 0,-1-1 0,0 0 0,-1 1 0,0 0 0,-1 0 0,1 0 0,-1 1 0,-2 2 0,-1-1 0,0 0 0,0 0 0,-1 0 0,0 1 0,-1 0 0,2-1 0,0-2 0,1 1 0,-1 1 0,0-1 0,1-2 0,0-1 0,1 0 0,-1 0 0,2 1 0,1-1 0,0-3 0,4-1 0,1 0 0,-1 0 0,-1 1 0,-3 1 0,-1 0 0,-1-1 0,3-1 0,-2-2 0,1-1 0,-1 1 0,0-2 0,0-3 0,-1 1 0,0-4 0,0 0 0,2-4 0,1-6 0,1-2 0,-1-2 0,1-1 0,-2 2 0,-1 2 0,-2 2 0,-1 2 0,0 0 0,2-3 0,1-7 0,-1-3 0,0-10 0,0 1 0,-3-8 0,0 2 0,-2 4 0,0-8 0,-1 2 0,1-5 0,-2-6 0,1-2 0,1-7 0,0-6 0,3 1 0,-2 7 0,1 9 0,-1 1 0,1 7 0,5-14 0,0 7 0,-3 14 0,1 4 0,3 3 0,12-16 0,-7 18 0,2-4-1073,7-15 0,0-3 1073,3-6 0,-1-2 0,-1 2 0,-1 2 0,-3 5 0,-1 2-417,-3 8 0,-2 2 417,0-2 0,-1-2 0,1-3 0,-1-2 0,0 1 0,-1-1 0,-1 2 0,0 1 0,-3 8 0,-1 1-1,0-1 1,0 0 0,9-41 0,-1 9 0,-3 11 2047,-5 36-2047,-6 19 933,-3 8-933,-2-6 1,0-16-1,0-16 0,0-14 0,0-23 0,0 32 0,0-1 0,0 2 0,0-1 0,0-9 0,0 0 0,0 7 0,0 3-486,-2-46 486,0 39 0,0 0 0,-1 7 0,0 1 0,0-2 0,0 1 0,0-41 0,2 22 0,1 11 0,0 4 0,0 7 0,0 2 0,0 8 0,0 1 486,0 4-486,2-4 0,4-17 0,2-6 0,3-18 0,0-12-850,0-8 850,-5 41 0,0-2 0,0 2 0,0-1 0,0 4 0,-1 0-90,-1 3 1,-1 1 89,1-38 0,-4 8 0,1 6 0,-1 17 0,0 8 0,0 7 0,0 2 0,2-9 843,0 8-843,1 11 186,-1 1-186,1-1 0,14-47-549,-4 26 0,1-3 549,3-8 0,0-4 0,1-7 0,0-3-922,-3 2 1,-2-2 921,0-9 0,0-2 0,0 2 0,0-1 0,-2 0 0,0 2 0,-2 5 0,0 3 0,-2 10 0,-1 4 0,-1 10 0,-2 3 0,3-29-71,-2 7 71,3-4 0,2-10 0,0 11 0,-4 10 989,-1 6-989,-4 6 0,0-15 0,-2-5-84,-4-24 84,2 45 0,0-2 0,-3-8 0,0-2-692,-1-8 0,1-3 692,-1 1 0,0-1 0,-1-6 0,1-1 0,1 3 0,0 1 0,1 11 0,0 3-148,1 8 0,1 1 148,-3-35 0,3 20 0,-1 2 0,3 7 1838,-1 9-1838,2 0 1592,1 0-1592,0-25 0,0-21-509,0 38 0,0-3 509,0-8 0,0-1 0,0-2 0,0-1 0,0-5 0,0-1 0,0 7 0,0 2 0,-2 4 0,-1 2-229,1 10 1,-2 1 228,-2-44 0,0-1 0,4 11 0,1 1 0,1 9 0,0 21 0,-6 12 0,-4 11 0,-10 0 0,-9-10 0,-1 0 1342,-7-10-1342,-6-7 0,-6-10 41,-8-8-41,5 7 0,7 5 0,7 10 0,7 7 0,-3-3 0,1 3 0,-3-3 0,1 3 0,4 6 449,2 4-449,4 4 0,5 6 0,4 7 0,-2 7 0,-7 2 0,-13-6 0,-7-4 0,-5-2 0,1 0 0,1 5 0,-5-4 0,-4 1 0,-2 1 0,4 3 0,3 6 0,10 4 0,5 2 0,5 2 0,2 2 0,2 1 0,2 2 0,3 1 0,5-1 0,1 1 0,5 0 0,2 0 0,1 0 0,0 0 0,-1 0 0,0 0 0,-1 0 0,1 0 0,-1 0 0,1 0 0,-1 0 0,1 0 0,-2 0 0,0 0 0,0 0 0,0 0 0,-1 0 0,-1 0 0,0 0 0,0 0 0,1 0 0,1 0 0,0 0 0,1 1 0,-1 1 0,0 0 0,0 0 0,0 0 0,2 1 0,0 0 0,1 0 0,-2 1 0,-1 1 0,-2 1 0,-1 1 0,1-2 0,1 1 0,1-1 0,1 0 0,2 1 0,0-2 0,2 0 0,0-1 0,0 1 0,-2 0 0,1 1 0,-3 2 0,1-1 0,1 1 0,0-2 0,1 1 0,-1-1 0,0 2 0,0-1 0,2 1 0,1 0 0,1-2 0,1 0 0,-1-1 0,0 0 0,-1 1 0,0 1 0,0 0 0,-1-1 0,2 0 0,1-1 0,-1 1 0,1 0 0,-2 1 0,2 0 0,-1-1 0,2-1 0,-1-1 0,1 0 0,0 0 0,1-1 0,-1 3 0,0 0 0,-1-1 0,1 1 0,0-1 0,-1 0 0,0 2 0,-2 0 0,0 0 0,1-1 0,1 1 0,0-2 0,1 0 0,-2 0 0,2-1 0,0 1 0,-1 1 0,1 0 0,-1 0 0,1-1 0,-1-1 0,1 0 0,0 1 0,-1 0 0,1 2 0,-1-2 0,-1 1 0,2-1 0,-1 1 0,0-1 0,1 0 0,-1-1 0,0 0 0,1 0 0,-1 1 0,1-1 0,0 0 0,0 1 0,-1-1 0,0 2 0,0-1 0,2 0 0,0 2 0,1 0 0,0 0 0,1-1 0,0 1 0,0-1 0,0 1 0,0 0 0,0 0 0,0 0 0,0 0 0,0-1 0,0 3 0,0 1 0,0 2 0,-1 1 0,-2-2 0,0 1 0,0 0 0,0-2 0,1-1 0,0-1 0,-1-1 0,1 0 0,0 0 0,1 0 0,1-1 0,-1 1 0,-1-1 0,1 1 0,-2-2 0,3-1 0,-1-2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17.755"/>
    </inkml:context>
    <inkml:brush xml:id="br0">
      <inkml:brushProperty name="width" value="0.05" units="cm"/>
      <inkml:brushProperty name="height" value="0.05" units="cm"/>
    </inkml:brush>
  </inkml:definitions>
  <inkml:trace contextRef="#ctx0" brushRef="#br0">2757 0 24575,'-24'0'0,"-2"0"0,-5 0 0,-66 0 0,40 0 0,1 0 0,-2 0 0,-6 0 0,-9 0 0,0 0 0,4 0 0,11 0 0,10 0 0,1 0 0,4 0 0,-3 0 0,3 0 0,3 0 0,3 0 0,0 0 0,1 0 0,1 0 0,2 0 0,2 0 0,-1 0 0,-1 0 0,-1 0 0,1 0 0,-1 0 0,-2 0 0,3 0 0,2 0 0,3 0 0,1 0 0,-3 0 0,0 0 0,-2 0 0,0 0 0,3 0 0,2 0 0,6 0 0,0 0 0,-1 0 0,0 0 0,-2 0 0,1 0 0,3 0 0,1 0 0,2 0 0,2 0 0,4 0 0,2 0 0,1 0 0,-3 0 0,-7 0 0,-4 0 0,-18 0 0,-5 0 0,-1 0 0,1 0 0,9 2 0,-5 3 0,1 2 0,4 1 0,8-2 0,3-1 0,4 0 0,-3 3 0,2 0 0,1-1 0,1 0 0,3-1 0,1 0 0,0 1 0,-1 0 0,1 1 0,-1-1 0,0-1 0,0 1 0,0-1 0,2 0 0,1 0 0,4-1 0,2-1 0,-1 1 0,2 2 0,-2 0 0,1 1 0,1-1 0,-1 0 0,1 1 0,0-2 0,1 2 0,-1 0 0,1 1 0,-1 0 0,2-1 0,-1-1 0,2 3 0,0-1 0,0 1 0,2-2 0,0 0 0,0 0 0,0 2 0,0 2 0,0-2 0,2 2 0,0-2 0,-1 0 0,1-1 0,0-2 0,0 2 0,0-1 0,0 0 0,0 2 0,0 0 0,0 0 0,0-1 0,0-1 0,0-2 0,0 0 0,0 1 0,0-1 0,0 3 0,0 0 0,0 1 0,0 0 0,0-1 0,0 1 0,0-1 0,0 0 0,0-1 0,0 3 0,0 0 0,2 1 0,0-1 0,2 2 0,0-2 0,-1-1 0,1 0 0,-2-2 0,1 0 0,-2 2 0,3 1 0,-1-1 0,1-1 0,-1-1 0,1 0 0,0-2 0,-1 0 0,0 0 0,-1 1 0,0 0 0,2 0 0,1 1 0,2-1 0,0 1 0,0-2 0,-1-1 0,0 0 0,1-2 0,0 1 0,1-1 0,-1 0 0,0 0 0,1-1 0,-2 0 0,0 1 0,1 0 0,-1 0 0,1 2 0,1-1 0,-1-1 0,0 2 0,0 1 0,-1 0 0,1 1 0,0 0 0,0-1 0,-1 1 0,0 0 0,-1-1 0,0-1 0,-2-1 0,2 1 0,0 0 0,0 0 0,1 1 0,-1-2 0,-1 1 0,0 1 0,1-2 0,0 0 0,0 0 0,-1 0 0,1 0 0,-1 2 0,1-2 0,-1 1 0,0 1 0,1-1 0,0 2 0,2-1 0,-1 0 0,0 1 0,1 0 0,1 0 0,-1 1 0,2-1 0,0 0 0,1-1 0,2 1 0,0 0 0,3 1 0,1 0 0,0 0 0,1 0 0,-1 1 0,0-1 0,-1-1 0,0 0 0,1 0 0,1 0 0,2 1 0,0 1 0,1-1 0,-1 1 0,0-3 0,-4-1 0,1 0 0,1 1 0,-1 0 0,1 0 0,0 0 0,0-2 0,-1 2 0,-1-1 0,-1-1 0,-1 0 0,-2-1 0,0 0 0,-2 0 0,2 1 0,1-2 0,1 2 0,1-2 0,0 1 0,2-2 0,-2 0 0,0 1 0,0 1 0,0 1 0,2-1 0,2 0 0,4 0 0,2 2 0,5 1 0,3-1 0,0-1 0,1-2 0,-4-2 0,-4 0 0,-3 0 0,-3 0 0,-2 0 0,5 0 0,2 0 0,2 0 0,2 0 0,1 2 0,3 2 0,-2 0 0,0 2 0,-2-1 0,-1-1 0,-4 1 0,-2-3 0,-3 0 0,0-2 0,3 0 0,0 2 0,1 0 0,-3 0 0,1 0 0,-4-2 0,0 0 0,0 0 0,0 0 0,1 0 0,0 0 0,2 0 0,0 0 0,3 0 0,0 0 0,-1 0 0,0 0 0,-1 0 0,3 0 0,0 0 0,5 0 0,2 0 0,0 0 0,1 0 0,-6 0 0,-1 0 0,-3 0 0,-2 0 0,1 0 0,-1 0 0,3 0 0,0 0 0,-2-1 0,-1-1 0,-4-1 0,-3 1 0,-1 0 0,-1 0 0,3-1 0,-1 0 0,0 0 0,1 1 0,2 0 0,-1 0 0,0 0 0,-3 0 0,-2 2 0,0 0 0,0 0 0,0 0 0,2 0 0,-1-2 0,2 0 0,2 0 0,-3 1 0,1 1 0,0 0 0,0 0 0,3-2 0,-1 0 0,0 0 0,-2 0 0,1 2 0,-2-2 0,0 0 0,0 0 0,1 1 0,2-1 0,1 0 0,-1 0 0,0-1 0,-1 0 0,1-1 0,-1 0 0,-1 2 0,-1-1 0,1 1 0,-1-2 0,2 1 0,-1-1 0,0 0 0,0 0 0,-2 1 0,-1 0 0,-2 0 0,1 1 0,1-1 0,0 0 0,-1 0 0,0-1 0,0 0 0,-1 0 0,0 2 0,0 0 0,-1 0 0,-1-1 0,0-1 0,0 0 0,1 1 0,1-1 0,-1 0 0,0 1 0,1-2 0,-1 2 0,2-2 0,-1 1 0,0 0 0,1 0 0,-2 1 0,1 0 0,-2 0 0,-1-1 0,1 1 0,1-2 0,1-1 0,0 0 0,0 1 0,-1 1 0,-1 0 0,-1-1 0,0 0 0,1 0 0,0-1 0,1-3 0,1 1 0,0-2 0,-1 1 0,0 1 0,1 1 0,0-1 0,0-1 0,1 2 0,-2-1 0,-1 4 0,-1-1 0,-1 1 0,1 1 0,-1-2 0,2-1 0,-1-1 0,1 0 0,-1 1 0,-1-1 0,1 1 0,0-1 0,-1 0 0,1-2 0,-2-1 0,2 0 0,0 1 0,-2 1 0,-1 2 0,1-2 0,0 0 0,0-1 0,-1 0 0,0-1 0,-1 0 0,0 0 0,0-1 0,0-1 0,0 1 0,0 0 0,0 1 0,0 2 0,0-3 0,0-1 0,0 0 0,0 0 0,0 0 0,0 0 0,0 1 0,0 0 0,0-1 0,0-3 0,0 1 0,0 0 0,0-1 0,0 1 0,0 0 0,0 2 0,0 2 0,0 0 0,0-2 0,0-1 0,0-1 0,0 0 0,0 1 0,0 0 0,0 1 0,-1 2 0,-1-2 0,-1 2 0,-1-3 0,0 1 0,0 0 0,0-1 0,-1 1 0,0 1 0,1 1 0,-1 1 0,1 1 0,-1-3 0,0 0 0,-2 1 0,-2-2 0,-1 2 0,1 0 0,-1 0 0,1 1 0,0 1 0,1-1 0,-2 0 0,1 2 0,-1 0 0,-1-1 0,1 0 0,-2 0 0,-2 2 0,3 2 0,-1-1 0,2 0 0,-1 0 0,0-1 0,1 0 0,0 2 0,2-2 0,1 2 0,-1 2 0,2-1 0,-2 0 0,-1-1 0,0-1 0,0 2 0,2 0 0,0 1 0,1 0 0,0 0 0,-3-1 0,0 0 0,-1 1 0,0 0 0,3 0 0,0 0 0,0 0 0,1 1 0,-1 1 0,0 0 0,0 0 0,-1-2 0,1 0 0,-1 0 0,1 1 0,0 0 0,1 1 0,0 0 0,-1 0 0,-2-1 0,-1-1 0,0 0 0,1 0 0,-1 2 0,1 0 0,1 0 0,0 0 0,-1 0 0,0-2 0,-1 0 0,1 1 0,1-1 0,0 0 0,1 0 0,-1 0 0,0-1 0,0 1 0,-1-1 0,1 0 0,0 0 0,1 0 0,3 2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1.513"/>
    </inkml:context>
    <inkml:brush xml:id="br0">
      <inkml:brushProperty name="width" value="0.05" units="cm"/>
      <inkml:brushProperty name="height" value="0.05" units="cm"/>
    </inkml:brush>
  </inkml:definitions>
  <inkml:trace contextRef="#ctx0" brushRef="#br0">1 711 24575,'36'0'0,"5"4"0,13 7 0,1 6 0,-2 7 0,16 11 0,2 7 0,-23-16 0,1 2-765,7 5 0,2 1 765,0 2 0,2-1 0,2 1 0,-1-1 0,-8-4 0,-2-3 0,-2-3 0,-1-1-138,0-1 0,0-1 138,2 2 0,1-1 0,5 3 0,1-1 0,0 0 0,0 0 0,0-1 0,2 0 0,1-2 0,-1-1 0,-9-5 0,-4-3 0,23 0 0,-31-14 0,-25-10 0,0 1 1120,-3 3-1120,0 1 686,1 4-686,20 1 0,23-1 0,-3-3 0,6-2 0,9 0 0,2-2-568,3-1-1,0 1 569,-2 0 0,-1 1 0,-5 3 0,-1 0 0,1 0 0,0 1 0,4-1 0,1 0 0,3-1 0,-1 1 0,-2 1 0,1 1 0,5-1 0,1 0 0,-3 2 0,0-1 0,1 1 0,-1 0 0,-1-1 0,-2-1 0,-2 1 0,-1-1 0,1-1 0,-2 0 0,-6-1 0,0 0 0,0-2 0,0 1 0,-6 0 0,-2 0 0,22-5 0,-23 2 0,-28 6 0,1 3 0,22-4 1137,21-4-1137,-16 2 0,3-1 0,1 0 0,1-1-229,0 0 0,0-1 229,-2 1 0,-3 0 0,25-5 0,1-1 0,2 1 0,4 0 0,5-1 0,-1 2 0,-5 1 0,6-1-3574,5 1 3574,-2-1 0,4-1-2039,-5 0 2039,-12 4 0,9-5 0,-35 3 0,3-2-2277,9-3 1,4-2 2276,18-6 0,5-1 0,-27 8 0,2 0 0,0 0-399,0 0 0,1 0 0,0-1 399,2 1 0,1 0 0,-2 1 0,16-4 0,-4 3 0,-12 3 0,-4 1 0,-8 3 0,-3 2 1557,38-11-1557,-34 8 0,2-1 0,1 0 0,1-1 0,2 0 0,-2 1 722,-7 1 1,-5 1-723,17-3 5777,-12 7-5777,-6 2 2409,24-7-2409,18-7-909,0-4 909,-11 3 0,2-1-547,5-3 547,11-1 0,-44 12 0,-1-1 0,39-8 0,-11 5 0,-15 5 0,-6 3 0,-12 4 0,-3 1 0,-2-3 1496,5 0-1496,7 0 593,3-1-593,1 2 0,-5 2 0,-6 2 0,-7 2 0,-5 0 0,3 0 0,5 0 0,-1 0 0,11-3 0,-1 1 0,-1-3 0,-3 0 0,-17 3 0,-7-1 0,-8 3 0,-2 0 0,-5 0 0,0 0 0,0-1 0,0-1 0,-1 0 0,1 0 0,-2 1 0,-2-2 0,1 1 0,-1 0 0,3 0 0,0 0 0,0-1 0,1 1 0,-1-2 0,0 0 0,0 1 0,-1-1 0,2 0 0,2-1 0,2 0 0,1-2 0,0 1 0,-3 0 0,-1 2 0,-2 2 0,-1 1 0,-1-1 0,0 0 0,1 1 0,0-3 0,1 2 0,-1-1 0,0 0 0,0 1 0,1-1 0,0 1 0,0-2 0,1 1 0,-2-1 0,-1 0 0,1 2 0,-1-1 0,1 1 0,0-1 0,1 0 0,0-1 0,1 1 0,0-1 0,1-1 0,1 1 0,0-1 0,-1 2 0,1-1 0,-3 0 0,1 0 0,-1 1 0,0-1 0,0 1 0,3-1 0,6-2 0,-5 3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3.617"/>
    </inkml:context>
    <inkml:brush xml:id="br0">
      <inkml:brushProperty name="width" value="0.05" units="cm"/>
      <inkml:brushProperty name="height" value="0.05" units="cm"/>
    </inkml:brush>
  </inkml:definitions>
  <inkml:trace contextRef="#ctx0" brushRef="#br0">1 36 24575,'0'20'0,"0"5"0,0 9 0,0 6 0,0-1 0,0-2 0,0-6 0,0-5 0,0 0 0,0-2 0,0-1 0,0-1 0,0 0 0,0-2 0,0-1 0,0-4 0,0-2 0,0 1 0,0-2 0,0-1 0,0-1 0,0-1 0,0 1 0,0-1 0,0-1 0,0-2 0,0 0 0,0 2 0,0-1 0,0 0 0,0 1 0,1-3 0,2-1 0,2-3 0,1-1 0,1 0 0,0 0 0,1-1 0,4-5 0,0-2 0,4-6 0,0-3 0,4-1 0,1-1 0,-1 1 0,-1 1 0,-2 0 0,0 0 0,-3 3 0,0 1 0,-4 2 0,-1 1 0,1-1 0,-1 2 0,2-2 0,1 0 0,0 1 0,0-1 0,-2 0 0,-1 2 0,0 1 0,-1 1 0,0 1 0,0-2 0,0 2 0,0 0 0,0 2 0,-3 0 0,0 1 0,-2-1 0,0 1 0,1 0 0,-2-2 0,0 1 0,-2-2 0,-4-4 0,-5-3 0,-4-3 0,-5-1 0,-1 3 0,0 0 0,2 1 0,3 2 0,2 3 0,0 1 0,0 0 0,-2-1 0,0-1 0,1 1 0,0 0 0,3 1 0,2 1 0,0 0 0,-2 1 0,0 0 0,0-1 0,0 0 0,3 1 0,-1 0 0,1 0 0,-1 0 0,-1 0 0,0 1 0,0 0 0,1 1 0,0 1 0,1 0 0,3 0 0,2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6.824"/>
    </inkml:context>
    <inkml:brush xml:id="br0">
      <inkml:brushProperty name="width" value="0.1" units="cm"/>
      <inkml:brushProperty name="height" value="0.1" units="cm"/>
      <inkml:brushProperty name="color" value="#66CC00"/>
    </inkml:brush>
  </inkml:definitions>
  <inkml:trace contextRef="#ctx0" brushRef="#br0">184 1 24575,'16'0'0,"16"6"0,4 6 0,6 4 0,1 5 0,-7 0 0,-2-1 0,-8-2 0,-7-4 0,-5-3 0,0 0 0,-2-1 0,-2 0 0,-1-1 0,0-2 0,-1-3 0,0 0 0,-1-2 0,1 0 0,1 1 0,0 0 0,0 2 0,1-1 0,1 0 0,0 1 0,1-2 0,1-1 0,-2-1 0,0 1 0,-1 1 0,-1-1 0,0-2 0,-2 2 0,-2 2 0,-5 2 0,-9 5 0,-25 11 0,-10 4 0,-12 7 0,-6 6 0,5 0 0,-12 9 0,2 0 0,2-4 0,12-7 0,9-10 0,9-4 0,5-6 0,3 0 0,7-3 0,5-4 0,6 0 0,2-2 0,2-2 0,2-3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7.403"/>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9.431"/>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11.252"/>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5/22/24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65507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00741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1149224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117688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950888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87206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202440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3137933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270730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210852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781599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1369280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75133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109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231874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422694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4284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3151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235784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36997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172994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13730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43459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76258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5/22/24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5/22/24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10.xml"/><Relationship Id="rId1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customXml" Target="../ink/ink7.xml"/><Relationship Id="rId12" Type="http://schemas.openxmlformats.org/officeDocument/2006/relationships/image" Target="../media/image26.png"/><Relationship Id="rId17" Type="http://schemas.openxmlformats.org/officeDocument/2006/relationships/customXml" Target="../ink/ink12.xml"/><Relationship Id="rId2" Type="http://schemas.openxmlformats.org/officeDocument/2006/relationships/notesSlide" Target="../notesSlides/notesSlide12.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customXml" Target="../ink/ink9.xml"/><Relationship Id="rId5" Type="http://schemas.openxmlformats.org/officeDocument/2006/relationships/image" Target="../media/image22.png"/><Relationship Id="rId15" Type="http://schemas.openxmlformats.org/officeDocument/2006/relationships/customXml" Target="../ink/ink11.xml"/><Relationship Id="rId10" Type="http://schemas.openxmlformats.org/officeDocument/2006/relationships/image" Target="../media/image25.png"/><Relationship Id="rId19" Type="http://schemas.openxmlformats.org/officeDocument/2006/relationships/image" Target="../media/image30.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1.jpg"/><Relationship Id="rId21" Type="http://schemas.openxmlformats.org/officeDocument/2006/relationships/image" Target="../media/image54.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2.png"/><Relationship Id="rId25" Type="http://schemas.openxmlformats.org/officeDocument/2006/relationships/image" Target="../media/image56.png"/><Relationship Id="rId2" Type="http://schemas.openxmlformats.org/officeDocument/2006/relationships/notesSlide" Target="../notesSlides/notesSlide1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customXml" Target="../ink/ink17.xml"/><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customXml" Target="../ink/ink19.xml"/><Relationship Id="rId10" Type="http://schemas.openxmlformats.org/officeDocument/2006/relationships/image" Target="../media/image46.pn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customXml" Target="../ink/ink16.xml"/><Relationship Id="rId27"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25.xml"/><Relationship Id="rId26" Type="http://schemas.openxmlformats.org/officeDocument/2006/relationships/customXml" Target="../ink/ink29.xml"/><Relationship Id="rId21" Type="http://schemas.openxmlformats.org/officeDocument/2006/relationships/image" Target="../media/image77.png"/><Relationship Id="rId34"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customXml" Target="../ink/ink2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3.png"/><Relationship Id="rId2" Type="http://schemas.openxmlformats.org/officeDocument/2006/relationships/notesSlide" Target="../notesSlides/notesSlide18.xml"/><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72.png"/><Relationship Id="rId24" Type="http://schemas.openxmlformats.org/officeDocument/2006/relationships/customXml" Target="../ink/ink28.xml"/><Relationship Id="rId32" Type="http://schemas.openxmlformats.org/officeDocument/2006/relationships/customXml" Target="../ink/ink32.xml"/><Relationship Id="rId37" Type="http://schemas.openxmlformats.org/officeDocument/2006/relationships/image" Target="../media/image87.png"/><Relationship Id="rId5" Type="http://schemas.openxmlformats.org/officeDocument/2006/relationships/image" Target="../media/image68.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30.xml"/><Relationship Id="rId36" Type="http://schemas.openxmlformats.org/officeDocument/2006/relationships/image" Target="../media/image86.png"/><Relationship Id="rId10" Type="http://schemas.openxmlformats.org/officeDocument/2006/relationships/customXml" Target="../ink/ink21.xml"/><Relationship Id="rId19" Type="http://schemas.openxmlformats.org/officeDocument/2006/relationships/image" Target="../media/image76.png"/><Relationship Id="rId31"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80.png"/><Relationship Id="rId30" Type="http://schemas.openxmlformats.org/officeDocument/2006/relationships/customXml" Target="../ink/ink31.xml"/><Relationship Id="rId35" Type="http://schemas.openxmlformats.org/officeDocument/2006/relationships/image" Target="../media/image85.png"/><Relationship Id="rId8" Type="http://schemas.openxmlformats.org/officeDocument/2006/relationships/customXml" Target="../ink/ink20.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7.png"/><Relationship Id="rId3" Type="http://schemas.openxmlformats.org/officeDocument/2006/relationships/image" Target="../media/image1.jpg"/><Relationship Id="rId7" Type="http://schemas.openxmlformats.org/officeDocument/2006/relationships/image" Target="../media/image92.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20.xml"/><Relationship Id="rId16"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70.png"/><Relationship Id="rId5" Type="http://schemas.openxmlformats.org/officeDocument/2006/relationships/image" Target="../media/image90.png"/><Relationship Id="rId15" Type="http://schemas.openxmlformats.org/officeDocument/2006/relationships/image" Target="../media/image99.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8.png"/></Relationships>
</file>

<file path=ppt/slides/_rels/slide21.xml.rels><?xml version="1.0" encoding="UTF-8" standalone="yes"?>
<Relationships xmlns="http://schemas.openxmlformats.org/package/2006/relationships"><Relationship Id="rId26" Type="http://schemas.openxmlformats.org/officeDocument/2006/relationships/image" Target="../media/image119.png"/><Relationship Id="rId21" Type="http://schemas.openxmlformats.org/officeDocument/2006/relationships/customXml" Target="../ink/ink35.xml"/><Relationship Id="rId34" Type="http://schemas.openxmlformats.org/officeDocument/2006/relationships/image" Target="../media/image123.png"/><Relationship Id="rId42" Type="http://schemas.openxmlformats.org/officeDocument/2006/relationships/image" Target="../media/image127.png"/><Relationship Id="rId47" Type="http://schemas.openxmlformats.org/officeDocument/2006/relationships/customXml" Target="../ink/ink48.xml"/><Relationship Id="rId50" Type="http://schemas.openxmlformats.org/officeDocument/2006/relationships/image" Target="../media/image131.png"/><Relationship Id="rId55" Type="http://schemas.openxmlformats.org/officeDocument/2006/relationships/image" Target="../media/image134.png"/><Relationship Id="rId63" Type="http://schemas.openxmlformats.org/officeDocument/2006/relationships/image" Target="../media/image142.png"/><Relationship Id="rId7" Type="http://schemas.openxmlformats.org/officeDocument/2006/relationships/image" Target="../media/image105.png"/><Relationship Id="rId2" Type="http://schemas.openxmlformats.org/officeDocument/2006/relationships/notesSlide" Target="../notesSlides/notesSlide21.xml"/><Relationship Id="rId16" Type="http://schemas.openxmlformats.org/officeDocument/2006/relationships/image" Target="../media/image114.png"/><Relationship Id="rId29" Type="http://schemas.openxmlformats.org/officeDocument/2006/relationships/customXml" Target="../ink/ink39.xml"/><Relationship Id="rId11" Type="http://schemas.openxmlformats.org/officeDocument/2006/relationships/image" Target="../media/image109.png"/><Relationship Id="rId24" Type="http://schemas.openxmlformats.org/officeDocument/2006/relationships/image" Target="../media/image118.png"/><Relationship Id="rId32" Type="http://schemas.openxmlformats.org/officeDocument/2006/relationships/image" Target="../media/image122.png"/><Relationship Id="rId37" Type="http://schemas.openxmlformats.org/officeDocument/2006/relationships/customXml" Target="../ink/ink43.xml"/><Relationship Id="rId40" Type="http://schemas.openxmlformats.org/officeDocument/2006/relationships/image" Target="../media/image126.png"/><Relationship Id="rId45" Type="http://schemas.openxmlformats.org/officeDocument/2006/relationships/customXml" Target="../ink/ink47.xml"/><Relationship Id="rId53" Type="http://schemas.openxmlformats.org/officeDocument/2006/relationships/customXml" Target="../ink/ink51.xml"/><Relationship Id="rId58" Type="http://schemas.openxmlformats.org/officeDocument/2006/relationships/image" Target="../media/image137.png"/><Relationship Id="rId66" Type="http://schemas.openxmlformats.org/officeDocument/2006/relationships/image" Target="../media/image144.png"/><Relationship Id="rId5" Type="http://schemas.openxmlformats.org/officeDocument/2006/relationships/image" Target="../media/image103.png"/><Relationship Id="rId61" Type="http://schemas.openxmlformats.org/officeDocument/2006/relationships/image" Target="../media/image140.png"/><Relationship Id="rId19" Type="http://schemas.openxmlformats.org/officeDocument/2006/relationships/customXml" Target="../ink/ink34.xml"/><Relationship Id="rId14" Type="http://schemas.openxmlformats.org/officeDocument/2006/relationships/image" Target="../media/image112.png"/><Relationship Id="rId22" Type="http://schemas.openxmlformats.org/officeDocument/2006/relationships/image" Target="../media/image117.png"/><Relationship Id="rId27" Type="http://schemas.openxmlformats.org/officeDocument/2006/relationships/customXml" Target="../ink/ink38.xml"/><Relationship Id="rId30" Type="http://schemas.openxmlformats.org/officeDocument/2006/relationships/image" Target="../media/image121.png"/><Relationship Id="rId35"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130.png"/><Relationship Id="rId56" Type="http://schemas.openxmlformats.org/officeDocument/2006/relationships/image" Target="../media/image135.png"/><Relationship Id="rId64" Type="http://schemas.openxmlformats.org/officeDocument/2006/relationships/image" Target="../media/image143.png"/><Relationship Id="rId8" Type="http://schemas.openxmlformats.org/officeDocument/2006/relationships/image" Target="../media/image106.png"/><Relationship Id="rId51" Type="http://schemas.openxmlformats.org/officeDocument/2006/relationships/customXml" Target="../ink/ink50.xml"/><Relationship Id="rId3" Type="http://schemas.openxmlformats.org/officeDocument/2006/relationships/image" Target="../media/image1.jpg"/><Relationship Id="rId12" Type="http://schemas.openxmlformats.org/officeDocument/2006/relationships/image" Target="../media/image110.png"/><Relationship Id="rId17" Type="http://schemas.openxmlformats.org/officeDocument/2006/relationships/customXml" Target="../ink/ink33.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125.png"/><Relationship Id="rId46" Type="http://schemas.openxmlformats.org/officeDocument/2006/relationships/image" Target="../media/image129.png"/><Relationship Id="rId59" Type="http://schemas.openxmlformats.org/officeDocument/2006/relationships/image" Target="../media/image138.png"/><Relationship Id="rId20" Type="http://schemas.openxmlformats.org/officeDocument/2006/relationships/image" Target="../media/image116.png"/><Relationship Id="rId41" Type="http://schemas.openxmlformats.org/officeDocument/2006/relationships/customXml" Target="../ink/ink45.xml"/><Relationship Id="rId54" Type="http://schemas.openxmlformats.org/officeDocument/2006/relationships/image" Target="../media/image133.png"/><Relationship Id="rId62" Type="http://schemas.openxmlformats.org/officeDocument/2006/relationships/image" Target="../media/image141.png"/><Relationship Id="rId1" Type="http://schemas.openxmlformats.org/officeDocument/2006/relationships/slideLayout" Target="../slideLayouts/slideLayout1.xml"/><Relationship Id="rId6" Type="http://schemas.openxmlformats.org/officeDocument/2006/relationships/image" Target="../media/image104.png"/><Relationship Id="rId15" Type="http://schemas.openxmlformats.org/officeDocument/2006/relationships/image" Target="../media/image113.png"/><Relationship Id="rId23" Type="http://schemas.openxmlformats.org/officeDocument/2006/relationships/customXml" Target="../ink/ink36.xml"/><Relationship Id="rId28" Type="http://schemas.openxmlformats.org/officeDocument/2006/relationships/image" Target="../media/image120.png"/><Relationship Id="rId36" Type="http://schemas.openxmlformats.org/officeDocument/2006/relationships/image" Target="../media/image124.png"/><Relationship Id="rId49" Type="http://schemas.openxmlformats.org/officeDocument/2006/relationships/customXml" Target="../ink/ink49.xml"/><Relationship Id="rId57" Type="http://schemas.openxmlformats.org/officeDocument/2006/relationships/image" Target="../media/image136.png"/><Relationship Id="rId10" Type="http://schemas.openxmlformats.org/officeDocument/2006/relationships/image" Target="../media/image108.png"/><Relationship Id="rId31" Type="http://schemas.openxmlformats.org/officeDocument/2006/relationships/customXml" Target="../ink/ink40.xml"/><Relationship Id="rId44" Type="http://schemas.openxmlformats.org/officeDocument/2006/relationships/image" Target="../media/image128.png"/><Relationship Id="rId52" Type="http://schemas.openxmlformats.org/officeDocument/2006/relationships/image" Target="../media/image132.png"/><Relationship Id="rId60" Type="http://schemas.openxmlformats.org/officeDocument/2006/relationships/image" Target="../media/image139.png"/><Relationship Id="rId65" Type="http://schemas.openxmlformats.org/officeDocument/2006/relationships/customXml" Target="../ink/ink52.xml"/><Relationship Id="rId4" Type="http://schemas.openxmlformats.org/officeDocument/2006/relationships/image" Target="../media/image102.png"/><Relationship Id="rId9" Type="http://schemas.openxmlformats.org/officeDocument/2006/relationships/image" Target="../media/image107.png"/><Relationship Id="rId13" Type="http://schemas.openxmlformats.org/officeDocument/2006/relationships/image" Target="../media/image111.png"/><Relationship Id="rId18" Type="http://schemas.openxmlformats.org/officeDocument/2006/relationships/image" Target="../media/image115.png"/><Relationship Id="rId39" Type="http://schemas.openxmlformats.org/officeDocument/2006/relationships/customXml" Target="../ink/ink44.xml"/></Relationships>
</file>

<file path=ppt/slides/_rels/slide22.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jpg"/><Relationship Id="rId7" Type="http://schemas.openxmlformats.org/officeDocument/2006/relationships/image" Target="../media/image14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23.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58.png"/><Relationship Id="rId18" Type="http://schemas.openxmlformats.org/officeDocument/2006/relationships/image" Target="../media/image161.png"/><Relationship Id="rId26" Type="http://schemas.openxmlformats.org/officeDocument/2006/relationships/customXml" Target="../ink/ink59.xml"/><Relationship Id="rId3" Type="http://schemas.openxmlformats.org/officeDocument/2006/relationships/image" Target="../media/image1.jpg"/><Relationship Id="rId21" Type="http://schemas.openxmlformats.org/officeDocument/2006/relationships/image" Target="../media/image164.png"/><Relationship Id="rId7" Type="http://schemas.openxmlformats.org/officeDocument/2006/relationships/image" Target="../media/image154.png"/><Relationship Id="rId12" Type="http://schemas.openxmlformats.org/officeDocument/2006/relationships/customXml" Target="../ink/ink54.xml"/><Relationship Id="rId17" Type="http://schemas.openxmlformats.org/officeDocument/2006/relationships/image" Target="../media/image160.png"/><Relationship Id="rId25" Type="http://schemas.openxmlformats.org/officeDocument/2006/relationships/image" Target="../media/image166.png"/><Relationship Id="rId2" Type="http://schemas.openxmlformats.org/officeDocument/2006/relationships/notesSlide" Target="../notesSlides/notesSlide23.xml"/><Relationship Id="rId16" Type="http://schemas.openxmlformats.org/officeDocument/2006/relationships/customXml" Target="../ink/ink56.xml"/><Relationship Id="rId20" Type="http://schemas.openxmlformats.org/officeDocument/2006/relationships/image" Target="../media/image163.png"/><Relationship Id="rId29" Type="http://schemas.openxmlformats.org/officeDocument/2006/relationships/image" Target="../media/image169.png"/><Relationship Id="rId1" Type="http://schemas.openxmlformats.org/officeDocument/2006/relationships/slideLayout" Target="../slideLayouts/slideLayout1.xml"/><Relationship Id="rId6" Type="http://schemas.openxmlformats.org/officeDocument/2006/relationships/image" Target="../media/image153.png"/><Relationship Id="rId11" Type="http://schemas.openxmlformats.org/officeDocument/2006/relationships/image" Target="../media/image157.png"/><Relationship Id="rId24" Type="http://schemas.openxmlformats.org/officeDocument/2006/relationships/customXml" Target="../ink/ink58.xml"/><Relationship Id="rId5" Type="http://schemas.openxmlformats.org/officeDocument/2006/relationships/image" Target="../media/image152.png"/><Relationship Id="rId15" Type="http://schemas.openxmlformats.org/officeDocument/2006/relationships/image" Target="../media/image159.png"/><Relationship Id="rId23" Type="http://schemas.openxmlformats.org/officeDocument/2006/relationships/image" Target="../media/image165.png"/><Relationship Id="rId28" Type="http://schemas.openxmlformats.org/officeDocument/2006/relationships/image" Target="../media/image168.png"/><Relationship Id="rId10" Type="http://schemas.openxmlformats.org/officeDocument/2006/relationships/customXml" Target="../ink/ink53.xml"/><Relationship Id="rId19" Type="http://schemas.openxmlformats.org/officeDocument/2006/relationships/image" Target="../media/image162.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customXml" Target="../ink/ink55.xml"/><Relationship Id="rId22" Type="http://schemas.openxmlformats.org/officeDocument/2006/relationships/customXml" Target="../ink/ink57.xml"/><Relationship Id="rId27" Type="http://schemas.openxmlformats.org/officeDocument/2006/relationships/image" Target="../media/image167.png"/></Relationships>
</file>

<file path=ppt/slides/_rels/slide24.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jpg"/><Relationship Id="rId7" Type="http://schemas.openxmlformats.org/officeDocument/2006/relationships/image" Target="../media/image17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2.png"/><Relationship Id="rId11" Type="http://schemas.openxmlformats.org/officeDocument/2006/relationships/image" Target="../media/image177.png"/><Relationship Id="rId5" Type="http://schemas.openxmlformats.org/officeDocument/2006/relationships/image" Target="../media/image171.png"/><Relationship Id="rId10" Type="http://schemas.openxmlformats.org/officeDocument/2006/relationships/image" Target="../media/image176.png"/><Relationship Id="rId4" Type="http://schemas.openxmlformats.org/officeDocument/2006/relationships/image" Target="../media/image170.png"/><Relationship Id="rId9" Type="http://schemas.openxmlformats.org/officeDocument/2006/relationships/image" Target="../media/image17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3" Type="http://schemas.openxmlformats.org/officeDocument/2006/relationships/image" Target="../media/image1.jp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US" b="1" dirty="0"/>
              <a:t>Recursion and Recurrence Relation</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fontScale="92500" lnSpcReduction="20000"/>
          </a:bodyPr>
          <a:lstStyle/>
          <a:p>
            <a:pPr algn="l"/>
            <a:endParaRPr lang="en-PH" sz="2000" dirty="0"/>
          </a:p>
          <a:p>
            <a:pPr algn="l"/>
            <a:r>
              <a:rPr lang="en-PH" sz="2000" b="1" dirty="0"/>
              <a:t>Presented by:</a:t>
            </a:r>
          </a:p>
          <a:p>
            <a:pPr algn="l"/>
            <a:r>
              <a:rPr lang="en-PH" sz="2000" dirty="0" err="1"/>
              <a:t>Elizer</a:t>
            </a:r>
            <a:r>
              <a:rPr lang="en-PH" sz="2000" dirty="0"/>
              <a:t> </a:t>
            </a:r>
            <a:r>
              <a:rPr lang="en-PH" sz="2000" dirty="0" err="1"/>
              <a:t>Ponio</a:t>
            </a:r>
            <a:r>
              <a:rPr lang="en-PH" sz="2000" dirty="0"/>
              <a:t> Jr.</a:t>
            </a:r>
          </a:p>
          <a:p>
            <a:pPr algn="l"/>
            <a:r>
              <a:rPr lang="en-PH" sz="2000" dirty="0"/>
              <a:t>Department of Computer Science</a:t>
            </a:r>
          </a:p>
          <a:p>
            <a:pPr algn="l"/>
            <a:r>
              <a:rPr lang="en-PH" sz="2000" dirty="0"/>
              <a:t>College of Computing and Information Technologies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3046988"/>
          </a:xfrm>
          <a:prstGeom prst="rect">
            <a:avLst/>
          </a:prstGeom>
          <a:noFill/>
        </p:spPr>
        <p:txBody>
          <a:bodyPr wrap="square">
            <a:spAutoFit/>
          </a:bodyPr>
          <a:lstStyle/>
          <a:p>
            <a:r>
              <a:rPr lang="en-PH" sz="2400" b="1" dirty="0"/>
              <a:t>1. </a:t>
            </a:r>
            <a:r>
              <a:rPr lang="en-PH" sz="2400" b="1" dirty="0">
                <a:solidFill>
                  <a:srgbClr val="0070C0"/>
                </a:solidFill>
              </a:rPr>
              <a:t>Substitution method</a:t>
            </a:r>
          </a:p>
          <a:p>
            <a:r>
              <a:rPr lang="en-PH" sz="2400" dirty="0"/>
              <a:t>We make a guess for the solution and then we use mathematical induction to prove the guess is correct or incorrect.  </a:t>
            </a:r>
          </a:p>
          <a:p>
            <a:endParaRPr lang="en-PH" sz="2400" dirty="0"/>
          </a:p>
          <a:p>
            <a:r>
              <a:rPr lang="en-PH" sz="2400" b="1" dirty="0"/>
              <a:t>2. </a:t>
            </a:r>
            <a:r>
              <a:rPr lang="en-PH" sz="2400" b="1" dirty="0">
                <a:solidFill>
                  <a:srgbClr val="0070C0"/>
                </a:solidFill>
              </a:rPr>
              <a:t>Recursion-tree method </a:t>
            </a:r>
          </a:p>
          <a:p>
            <a:r>
              <a:rPr lang="en-PH" sz="2400" dirty="0"/>
              <a:t>We draw a recurrence tree and calculate the time taken by every level of the tree. Finally, we sum the work done at all levels. To draw the recurrence tree, we start from the given recurrence and keep drawing till we find a pattern among levels</a:t>
            </a:r>
          </a:p>
        </p:txBody>
      </p:sp>
    </p:spTree>
    <p:extLst>
      <p:ext uri="{BB962C8B-B14F-4D97-AF65-F5344CB8AC3E}">
        <p14:creationId xmlns:p14="http://schemas.microsoft.com/office/powerpoint/2010/main" val="19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830997"/>
          </a:xfrm>
          <a:prstGeom prst="rect">
            <a:avLst/>
          </a:prstGeom>
          <a:noFill/>
        </p:spPr>
        <p:txBody>
          <a:bodyPr wrap="square">
            <a:spAutoFit/>
          </a:bodyPr>
          <a:lstStyle/>
          <a:p>
            <a:r>
              <a:rPr lang="en-PH" sz="2400" b="1" dirty="0"/>
              <a:t>3. </a:t>
            </a:r>
            <a:r>
              <a:rPr lang="en-PH" sz="2400" b="1" dirty="0">
                <a:solidFill>
                  <a:srgbClr val="0070C0"/>
                </a:solidFill>
              </a:rPr>
              <a:t>The master method</a:t>
            </a:r>
          </a:p>
          <a:p>
            <a:r>
              <a:rPr lang="en-PH" sz="2400" dirty="0"/>
              <a:t>Provides bounds for recurrences of the form,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05B69D-492B-BE97-90D3-15EF294C3E3A}"/>
                  </a:ext>
                </a:extLst>
              </p:cNvPr>
              <p:cNvSpPr txBox="1"/>
              <p:nvPr/>
            </p:nvSpPr>
            <p:spPr>
              <a:xfrm>
                <a:off x="2971493" y="2885634"/>
                <a:ext cx="6987567" cy="15850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500" b="0" i="1" smtClean="0">
                          <a:latin typeface="Cambria Math" panose="02040503050406030204" pitchFamily="18" charset="0"/>
                        </a:rPr>
                        <m:t>𝑇</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r>
                        <a:rPr lang="en-GB" sz="3500" b="0" i="1" smtClean="0">
                          <a:latin typeface="Cambria Math" panose="02040503050406030204" pitchFamily="18" charset="0"/>
                        </a:rPr>
                        <m:t>=</m:t>
                      </m:r>
                      <m:r>
                        <a:rPr lang="en-GB" sz="3500" b="0" i="1" smtClean="0">
                          <a:latin typeface="Cambria Math" panose="02040503050406030204" pitchFamily="18" charset="0"/>
                        </a:rPr>
                        <m:t>𝑎𝑇</m:t>
                      </m:r>
                      <m:d>
                        <m:dPr>
                          <m:ctrlPr>
                            <a:rPr lang="en-GB" sz="3500" b="0" i="1" smtClean="0">
                              <a:latin typeface="Cambria Math" panose="02040503050406030204" pitchFamily="18" charset="0"/>
                            </a:rPr>
                          </m:ctrlPr>
                        </m:dPr>
                        <m:e>
                          <m:f>
                            <m:fPr>
                              <m:type m:val="lin"/>
                              <m:ctrlPr>
                                <a:rPr lang="en-GB" sz="3500" b="0" i="1" smtClean="0">
                                  <a:latin typeface="Cambria Math" panose="02040503050406030204" pitchFamily="18" charset="0"/>
                                </a:rPr>
                              </m:ctrlPr>
                            </m:fPr>
                            <m:num>
                              <m:r>
                                <a:rPr lang="en-GB" sz="3500" b="0" i="1" smtClean="0">
                                  <a:latin typeface="Cambria Math" panose="02040503050406030204" pitchFamily="18" charset="0"/>
                                </a:rPr>
                                <m:t>𝑛</m:t>
                              </m:r>
                            </m:num>
                            <m:den>
                              <m:r>
                                <a:rPr lang="en-GB" sz="3500" b="0" i="1" smtClean="0">
                                  <a:latin typeface="Cambria Math" panose="02040503050406030204" pitchFamily="18" charset="0"/>
                                </a:rPr>
                                <m:t>𝑏</m:t>
                              </m:r>
                            </m:den>
                          </m:f>
                        </m:e>
                      </m:d>
                      <m:r>
                        <a:rPr lang="en-GB" sz="3500" b="0" i="1" smtClean="0">
                          <a:latin typeface="Cambria Math" panose="02040503050406030204" pitchFamily="18" charset="0"/>
                        </a:rPr>
                        <m:t>+</m:t>
                      </m:r>
                      <m:r>
                        <a:rPr lang="en-GB" sz="3500" b="0" i="1" smtClean="0">
                          <a:latin typeface="Cambria Math" panose="02040503050406030204" pitchFamily="18" charset="0"/>
                        </a:rPr>
                        <m:t>𝑓</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oMath>
                  </m:oMathPara>
                </a14:m>
                <a:endParaRPr lang="en-GB" sz="3500" b="0" i="1" dirty="0">
                  <a:latin typeface="Cambria Math" panose="02040503050406030204" pitchFamily="18" charset="0"/>
                </a:endParaRPr>
              </a:p>
              <a:p>
                <a:endParaRPr lang="en-PH" sz="3500" dirty="0"/>
              </a:p>
              <a:p>
                <a:pPr/>
                <a14:m>
                  <m:oMathPara xmlns:m="http://schemas.openxmlformats.org/officeDocument/2006/math">
                    <m:oMathParaPr>
                      <m:jc m:val="centerGroup"/>
                    </m:oMathParaPr>
                    <m:oMath xmlns:m="http://schemas.openxmlformats.org/officeDocument/2006/math">
                      <m:r>
                        <m:rPr>
                          <m:nor/>
                        </m:rPr>
                        <a:rPr lang="en-PH" sz="2700" dirty="0"/>
                        <m:t>where</m:t>
                      </m:r>
                      <m:r>
                        <m:rPr>
                          <m:nor/>
                        </m:rPr>
                        <a:rPr lang="en-PH" sz="2700" dirty="0"/>
                        <m:t> </m:t>
                      </m:r>
                      <m:r>
                        <a:rPr lang="en-GB" sz="2700" i="1">
                          <a:latin typeface="Cambria Math" panose="02040503050406030204" pitchFamily="18" charset="0"/>
                        </a:rPr>
                        <m:t>𝑎</m:t>
                      </m:r>
                      <m:r>
                        <a:rPr lang="en-GB" sz="2700" i="1">
                          <a:latin typeface="Cambria Math" panose="02040503050406030204" pitchFamily="18" charset="0"/>
                        </a:rPr>
                        <m:t>≥1</m:t>
                      </m:r>
                      <m:r>
                        <m:rPr>
                          <m:nor/>
                        </m:rPr>
                        <a:rPr lang="en-PH" sz="2700" dirty="0"/>
                        <m:t>, </m:t>
                      </m:r>
                      <m:r>
                        <a:rPr lang="en-GB" sz="2700" i="1">
                          <a:latin typeface="Cambria Math" panose="02040503050406030204" pitchFamily="18" charset="0"/>
                        </a:rPr>
                        <m:t>𝑏</m:t>
                      </m:r>
                      <m:r>
                        <a:rPr lang="en-GB" sz="2700" i="1">
                          <a:latin typeface="Cambria Math" panose="02040503050406030204" pitchFamily="18" charset="0"/>
                        </a:rPr>
                        <m:t>&gt;1</m:t>
                      </m:r>
                      <m:r>
                        <a:rPr lang="en-GB" sz="2700">
                          <a:latin typeface="Cambria Math" panose="02040503050406030204" pitchFamily="18" charset="0"/>
                        </a:rPr>
                        <m:t> </m:t>
                      </m:r>
                      <m:r>
                        <m:rPr>
                          <m:nor/>
                        </m:rPr>
                        <a:rPr lang="en-PH" sz="2700" dirty="0"/>
                        <m:t>and</m:t>
                      </m:r>
                      <m:r>
                        <m:rPr>
                          <m:nor/>
                        </m:rPr>
                        <a:rPr lang="en-PH" sz="2700" dirty="0"/>
                        <m:t> </m:t>
                      </m:r>
                      <m:r>
                        <a:rPr lang="en-GB" sz="2700" i="1">
                          <a:latin typeface="Cambria Math" panose="02040503050406030204" pitchFamily="18" charset="0"/>
                        </a:rPr>
                        <m:t>𝑓</m:t>
                      </m:r>
                      <m:r>
                        <a:rPr lang="en-GB" sz="2700" i="1">
                          <a:latin typeface="Cambria Math" panose="02040503050406030204" pitchFamily="18" charset="0"/>
                        </a:rPr>
                        <m:t>(</m:t>
                      </m:r>
                      <m:r>
                        <a:rPr lang="en-GB" sz="2700" i="1">
                          <a:latin typeface="Cambria Math" panose="02040503050406030204" pitchFamily="18" charset="0"/>
                        </a:rPr>
                        <m:t>𝑛</m:t>
                      </m:r>
                      <m:r>
                        <a:rPr lang="en-GB" sz="2700" i="1">
                          <a:latin typeface="Cambria Math" panose="02040503050406030204" pitchFamily="18" charset="0"/>
                        </a:rPr>
                        <m:t>)</m:t>
                      </m:r>
                      <m:r>
                        <m:rPr>
                          <m:nor/>
                        </m:rPr>
                        <a:rPr lang="en-PH" sz="2700" dirty="0"/>
                        <m:t> </m:t>
                      </m:r>
                      <m:r>
                        <m:rPr>
                          <m:nor/>
                        </m:rPr>
                        <a:rPr lang="en-PH" sz="2700" dirty="0"/>
                        <m:t>is</m:t>
                      </m:r>
                      <m:r>
                        <m:rPr>
                          <m:nor/>
                        </m:rPr>
                        <a:rPr lang="en-PH" sz="2700" dirty="0"/>
                        <m:t> </m:t>
                      </m:r>
                      <m:r>
                        <m:rPr>
                          <m:nor/>
                        </m:rPr>
                        <a:rPr lang="en-PH" sz="2700" dirty="0"/>
                        <m:t>a</m:t>
                      </m:r>
                      <m:r>
                        <m:rPr>
                          <m:nor/>
                        </m:rPr>
                        <a:rPr lang="en-PH" sz="2700" dirty="0"/>
                        <m:t> </m:t>
                      </m:r>
                      <m:r>
                        <m:rPr>
                          <m:nor/>
                        </m:rPr>
                        <a:rPr lang="en-PH" sz="2700" dirty="0"/>
                        <m:t>given</m:t>
                      </m:r>
                      <m:r>
                        <m:rPr>
                          <m:nor/>
                        </m:rPr>
                        <a:rPr lang="en-PH" sz="2700" dirty="0"/>
                        <m:t> </m:t>
                      </m:r>
                      <m:r>
                        <m:rPr>
                          <m:nor/>
                        </m:rPr>
                        <a:rPr lang="en-PH" sz="2700" dirty="0"/>
                        <m:t>function</m:t>
                      </m:r>
                    </m:oMath>
                  </m:oMathPara>
                </a14:m>
                <a:endParaRPr lang="en-PH" sz="2700" dirty="0"/>
              </a:p>
            </p:txBody>
          </p:sp>
        </mc:Choice>
        <mc:Fallback>
          <p:sp>
            <p:nvSpPr>
              <p:cNvPr id="5" name="TextBox 4">
                <a:extLst>
                  <a:ext uri="{FF2B5EF4-FFF2-40B4-BE49-F238E27FC236}">
                    <a16:creationId xmlns:a16="http://schemas.microsoft.com/office/drawing/2014/main" id="{3005B69D-492B-BE97-90D3-15EF294C3E3A}"/>
                  </a:ext>
                </a:extLst>
              </p:cNvPr>
              <p:cNvSpPr txBox="1">
                <a:spLocks noRot="1" noChangeAspect="1" noMove="1" noResize="1" noEditPoints="1" noAdjustHandles="1" noChangeArrowheads="1" noChangeShapeType="1" noTextEdit="1"/>
              </p:cNvSpPr>
              <p:nvPr/>
            </p:nvSpPr>
            <p:spPr>
              <a:xfrm>
                <a:off x="2971493" y="2885634"/>
                <a:ext cx="6987567" cy="1585049"/>
              </a:xfrm>
              <a:prstGeom prst="rect">
                <a:avLst/>
              </a:prstGeom>
              <a:blipFill>
                <a:blip r:embed="rId4"/>
                <a:stretch>
                  <a:fillRect t="-56000" b="-24800"/>
                </a:stretch>
              </a:blipFill>
            </p:spPr>
            <p:txBody>
              <a:bodyPr/>
              <a:lstStyle/>
              <a:p>
                <a:r>
                  <a:rPr lang="en-US">
                    <a:noFill/>
                  </a:rPr>
                  <a:t> </a:t>
                </a:r>
              </a:p>
            </p:txBody>
          </p:sp>
        </mc:Fallback>
      </mc:AlternateContent>
    </p:spTree>
    <p:extLst>
      <p:ext uri="{BB962C8B-B14F-4D97-AF65-F5344CB8AC3E}">
        <p14:creationId xmlns:p14="http://schemas.microsoft.com/office/powerpoint/2010/main" val="30766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52" y="1377006"/>
            <a:ext cx="7120033" cy="4262414"/>
          </a:xfrm>
          <a:prstGeom prst="rect">
            <a:avLst/>
          </a:prstGeom>
        </p:spPr>
      </p:pic>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17CE626-A96A-015E-3BA4-DE508E42C96A}"/>
                  </a:ext>
                </a:extLst>
              </p:cNvPr>
              <p:cNvSpPr txBox="1"/>
              <p:nvPr/>
            </p:nvSpPr>
            <p:spPr>
              <a:xfrm>
                <a:off x="9723662" y="4317039"/>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9723662" y="4317039"/>
                <a:ext cx="1358901" cy="461665"/>
              </a:xfrm>
              <a:prstGeom prst="rect">
                <a:avLst/>
              </a:prstGeom>
              <a:blipFill>
                <a:blip r:embed="rId5"/>
                <a:stretch>
                  <a:fillRect l="-2778" r="-926" b="-15789"/>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1EA464F-ED85-75CB-B783-ACAE6444E596}"/>
                  </a:ext>
                </a:extLst>
              </p:cNvPr>
              <p:cNvSpPr txBox="1"/>
              <p:nvPr/>
            </p:nvSpPr>
            <p:spPr>
              <a:xfrm>
                <a:off x="9723662" y="3885669"/>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9723662" y="3885669"/>
                <a:ext cx="421171" cy="461665"/>
              </a:xfrm>
              <a:prstGeom prst="rect">
                <a:avLst/>
              </a:prstGeom>
              <a:blipFill>
                <a:blip r:embed="rId6"/>
                <a:stretch>
                  <a:fillRect l="-2941"/>
                </a:stretch>
              </a:blipFill>
              <a:ln w="38100">
                <a:noFill/>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EACCF37-C81C-6518-730C-EBC458000A08}"/>
              </a:ext>
            </a:extLst>
          </p:cNvPr>
          <p:cNvGrpSpPr/>
          <p:nvPr/>
        </p:nvGrpSpPr>
        <p:grpSpPr>
          <a:xfrm>
            <a:off x="4479165" y="4013542"/>
            <a:ext cx="5031720" cy="222840"/>
            <a:chOff x="5683642" y="3863596"/>
            <a:chExt cx="5031720" cy="22284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041DFFE-B31C-7AB3-F1C1-736FE2DF3017}"/>
                    </a:ext>
                  </a:extLst>
                </p14:cNvPr>
                <p14:cNvContentPartPr/>
                <p14:nvPr/>
              </p14:nvContentPartPr>
              <p14:xfrm>
                <a:off x="5683642" y="3983476"/>
                <a:ext cx="4928760" cy="92880"/>
              </p14:xfrm>
            </p:contentPart>
          </mc:Choice>
          <mc:Fallback xmlns="">
            <p:pic>
              <p:nvPicPr>
                <p:cNvPr id="4" name="Ink 3">
                  <a:extLst>
                    <a:ext uri="{FF2B5EF4-FFF2-40B4-BE49-F238E27FC236}">
                      <a16:creationId xmlns:a16="http://schemas.microsoft.com/office/drawing/2014/main" id="{1041DFFE-B31C-7AB3-F1C1-736FE2DF3017}"/>
                    </a:ext>
                  </a:extLst>
                </p:cNvPr>
                <p:cNvPicPr/>
                <p:nvPr/>
              </p:nvPicPr>
              <p:blipFill>
                <a:blip r:embed="rId8"/>
                <a:stretch>
                  <a:fillRect/>
                </a:stretch>
              </p:blipFill>
              <p:spPr>
                <a:xfrm>
                  <a:off x="5665642" y="3965836"/>
                  <a:ext cx="4964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F76D2C7-A943-BD44-8FDD-15E7EEAB5DF8}"/>
                    </a:ext>
                  </a:extLst>
                </p14:cNvPr>
                <p14:cNvContentPartPr/>
                <p14:nvPr/>
              </p14:nvContentPartPr>
              <p14:xfrm>
                <a:off x="10555162" y="3893476"/>
                <a:ext cx="8280" cy="192960"/>
              </p14:xfrm>
            </p:contentPart>
          </mc:Choice>
          <mc:Fallback xmlns="">
            <p:pic>
              <p:nvPicPr>
                <p:cNvPr id="5" name="Ink 4">
                  <a:extLst>
                    <a:ext uri="{FF2B5EF4-FFF2-40B4-BE49-F238E27FC236}">
                      <a16:creationId xmlns:a16="http://schemas.microsoft.com/office/drawing/2014/main" id="{3F76D2C7-A943-BD44-8FDD-15E7EEAB5DF8}"/>
                    </a:ext>
                  </a:extLst>
                </p:cNvPr>
                <p:cNvPicPr/>
                <p:nvPr/>
              </p:nvPicPr>
              <p:blipFill>
                <a:blip r:embed="rId10"/>
                <a:stretch>
                  <a:fillRect/>
                </a:stretch>
              </p:blipFill>
              <p:spPr>
                <a:xfrm>
                  <a:off x="10537162" y="3875836"/>
                  <a:ext cx="43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91DF875-2C79-4B29-070A-F8061C392F94}"/>
                    </a:ext>
                  </a:extLst>
                </p14:cNvPr>
                <p14:cNvContentPartPr/>
                <p14:nvPr/>
              </p14:nvContentPartPr>
              <p14:xfrm>
                <a:off x="10558762" y="3863596"/>
                <a:ext cx="156600" cy="205920"/>
              </p14:xfrm>
            </p:contentPart>
          </mc:Choice>
          <mc:Fallback xmlns="">
            <p:pic>
              <p:nvPicPr>
                <p:cNvPr id="7" name="Ink 6">
                  <a:extLst>
                    <a:ext uri="{FF2B5EF4-FFF2-40B4-BE49-F238E27FC236}">
                      <a16:creationId xmlns:a16="http://schemas.microsoft.com/office/drawing/2014/main" id="{D91DF875-2C79-4B29-070A-F8061C392F94}"/>
                    </a:ext>
                  </a:extLst>
                </p:cNvPr>
                <p:cNvPicPr/>
                <p:nvPr/>
              </p:nvPicPr>
              <p:blipFill>
                <a:blip r:embed="rId12"/>
                <a:stretch>
                  <a:fillRect/>
                </a:stretch>
              </p:blipFill>
              <p:spPr>
                <a:xfrm>
                  <a:off x="10541122" y="3845956"/>
                  <a:ext cx="192240" cy="241560"/>
                </a:xfrm>
                <a:prstGeom prst="rect">
                  <a:avLst/>
                </a:prstGeom>
              </p:spPr>
            </p:pic>
          </mc:Fallback>
        </mc:AlternateContent>
      </p:grpSp>
      <p:grpSp>
        <p:nvGrpSpPr>
          <p:cNvPr id="14" name="Group 13">
            <a:extLst>
              <a:ext uri="{FF2B5EF4-FFF2-40B4-BE49-F238E27FC236}">
                <a16:creationId xmlns:a16="http://schemas.microsoft.com/office/drawing/2014/main" id="{CEE9720F-0699-F8F7-AEBA-C23EBB5BD0AD}"/>
              </a:ext>
            </a:extLst>
          </p:cNvPr>
          <p:cNvGrpSpPr/>
          <p:nvPr/>
        </p:nvGrpSpPr>
        <p:grpSpPr>
          <a:xfrm>
            <a:off x="3603285" y="4356558"/>
            <a:ext cx="5907600" cy="265320"/>
            <a:chOff x="4750162" y="4379476"/>
            <a:chExt cx="5907600" cy="26532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8855B2C-CAB9-D294-2ACB-6AC3A7495CCA}"/>
                    </a:ext>
                  </a:extLst>
                </p14:cNvPr>
                <p14:cNvContentPartPr/>
                <p14:nvPr/>
              </p14:nvContentPartPr>
              <p14:xfrm>
                <a:off x="4750162" y="4420156"/>
                <a:ext cx="5751720" cy="115200"/>
              </p14:xfrm>
            </p:contentPart>
          </mc:Choice>
          <mc:Fallback xmlns="">
            <p:pic>
              <p:nvPicPr>
                <p:cNvPr id="9" name="Ink 8">
                  <a:extLst>
                    <a:ext uri="{FF2B5EF4-FFF2-40B4-BE49-F238E27FC236}">
                      <a16:creationId xmlns:a16="http://schemas.microsoft.com/office/drawing/2014/main" id="{F8855B2C-CAB9-D294-2ACB-6AC3A7495CCA}"/>
                    </a:ext>
                  </a:extLst>
                </p:cNvPr>
                <p:cNvPicPr/>
                <p:nvPr/>
              </p:nvPicPr>
              <p:blipFill>
                <a:blip r:embed="rId14"/>
                <a:stretch>
                  <a:fillRect/>
                </a:stretch>
              </p:blipFill>
              <p:spPr>
                <a:xfrm>
                  <a:off x="4732162" y="4402516"/>
                  <a:ext cx="5787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5F328B0-BEE7-3480-601E-1DE7AE26B7E1}"/>
                    </a:ext>
                  </a:extLst>
                </p14:cNvPr>
                <p14:cNvContentPartPr/>
                <p14:nvPr/>
              </p14:nvContentPartPr>
              <p14:xfrm>
                <a:off x="10498282" y="4434196"/>
                <a:ext cx="360" cy="187200"/>
              </p14:xfrm>
            </p:contentPart>
          </mc:Choice>
          <mc:Fallback xmlns="">
            <p:pic>
              <p:nvPicPr>
                <p:cNvPr id="11" name="Ink 10">
                  <a:extLst>
                    <a:ext uri="{FF2B5EF4-FFF2-40B4-BE49-F238E27FC236}">
                      <a16:creationId xmlns:a16="http://schemas.microsoft.com/office/drawing/2014/main" id="{65F328B0-BEE7-3480-601E-1DE7AE26B7E1}"/>
                    </a:ext>
                  </a:extLst>
                </p:cNvPr>
                <p:cNvPicPr/>
                <p:nvPr/>
              </p:nvPicPr>
              <p:blipFill>
                <a:blip r:embed="rId16"/>
                <a:stretch>
                  <a:fillRect/>
                </a:stretch>
              </p:blipFill>
              <p:spPr>
                <a:xfrm>
                  <a:off x="10480642" y="4416196"/>
                  <a:ext cx="36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03C027E-A4B8-01C9-C4D0-76D6B4599CDE}"/>
                    </a:ext>
                  </a:extLst>
                </p14:cNvPr>
                <p14:cNvContentPartPr/>
                <p14:nvPr/>
              </p14:nvContentPartPr>
              <p14:xfrm>
                <a:off x="10484602" y="4379476"/>
                <a:ext cx="173160" cy="265320"/>
              </p14:xfrm>
            </p:contentPart>
          </mc:Choice>
          <mc:Fallback xmlns="">
            <p:pic>
              <p:nvPicPr>
                <p:cNvPr id="13" name="Ink 12">
                  <a:extLst>
                    <a:ext uri="{FF2B5EF4-FFF2-40B4-BE49-F238E27FC236}">
                      <a16:creationId xmlns:a16="http://schemas.microsoft.com/office/drawing/2014/main" id="{803C027E-A4B8-01C9-C4D0-76D6B4599CDE}"/>
                    </a:ext>
                  </a:extLst>
                </p:cNvPr>
                <p:cNvPicPr/>
                <p:nvPr/>
              </p:nvPicPr>
              <p:blipFill>
                <a:blip r:embed="rId18"/>
                <a:stretch>
                  <a:fillRect/>
                </a:stretch>
              </p:blipFill>
              <p:spPr>
                <a:xfrm>
                  <a:off x="10466602" y="4361476"/>
                  <a:ext cx="208800" cy="300960"/>
                </a:xfrm>
                <a:prstGeom prst="rect">
                  <a:avLst/>
                </a:prstGeom>
              </p:spPr>
            </p:pic>
          </mc:Fallback>
        </mc:AlternateContent>
      </p:grpSp>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9743190" y="4822007"/>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346926-7F07-AA97-26FD-00433AB3F5DC}"/>
                  </a:ext>
                </a:extLst>
              </p:cNvPr>
              <p:cNvSpPr txBox="1"/>
              <p:nvPr/>
            </p:nvSpPr>
            <p:spPr>
              <a:xfrm>
                <a:off x="8814802" y="5022546"/>
                <a:ext cx="2993335"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+1 </m:t>
                      </m:r>
                    </m:oMath>
                  </m:oMathPara>
                </a14:m>
                <a:endParaRPr lang="en-US" sz="2400" dirty="0"/>
              </a:p>
            </p:txBody>
          </p:sp>
        </mc:Choice>
        <mc:Fallback>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814802" y="5022546"/>
                <a:ext cx="2993335" cy="461665"/>
              </a:xfrm>
              <a:prstGeom prst="rect">
                <a:avLst/>
              </a:prstGeom>
              <a:blipFill>
                <a:blip r:embed="rId19"/>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1</a:t>
            </a:r>
            <a:endParaRPr lang="en-PH" b="1" dirty="0"/>
          </a:p>
        </p:txBody>
      </p:sp>
    </p:spTree>
    <p:extLst>
      <p:ext uri="{BB962C8B-B14F-4D97-AF65-F5344CB8AC3E}">
        <p14:creationId xmlns:p14="http://schemas.microsoft.com/office/powerpoint/2010/main" val="25983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000" fill="hold"/>
                                        <p:tgtEl>
                                          <p:spTgt spid="14"/>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101" y="102934"/>
            <a:ext cx="5856012" cy="350570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D4E5C0-4000-EA25-72F0-6993B5975CF3}"/>
                  </a:ext>
                </a:extLst>
              </p:cNvPr>
              <p:cNvSpPr txBox="1"/>
              <p:nvPr/>
            </p:nvSpPr>
            <p:spPr>
              <a:xfrm>
                <a:off x="3452111" y="3764295"/>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52111" y="3764295"/>
                <a:ext cx="5290456" cy="823815"/>
              </a:xfrm>
              <a:prstGeom prst="rect">
                <a:avLst/>
              </a:prstGeom>
              <a:blipFill>
                <a:blip r:embed="rId5"/>
                <a:stretch>
                  <a:fillRect l="-952" t="-216176" b="-313235"/>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D853D5-4C3C-EBA2-85A6-15DBC0DF025E}"/>
                  </a:ext>
                </a:extLst>
              </p:cNvPr>
              <p:cNvSpPr txBox="1"/>
              <p:nvPr/>
            </p:nvSpPr>
            <p:spPr>
              <a:xfrm>
                <a:off x="4351549" y="4838433"/>
                <a:ext cx="3488901"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oMath>
                </a14:m>
                <a:r>
                  <a:rPr lang="en-PH" sz="2400" b="1" dirty="0"/>
                  <a:t> </a:t>
                </a:r>
                <a:r>
                  <a:rPr lang="en-PH" sz="2400" dirty="0"/>
                  <a:t>is</a:t>
                </a:r>
                <a:r>
                  <a:rPr lang="en-PH" sz="2400" b="1" dirty="0"/>
                  <a:t> 1 </a:t>
                </a:r>
              </a:p>
            </p:txBody>
          </p:sp>
        </mc:Choice>
        <mc:Fallback xmlns="">
          <p:sp>
            <p:nvSpPr>
              <p:cNvPr id="16" name="TextBox 15">
                <a:extLst>
                  <a:ext uri="{FF2B5EF4-FFF2-40B4-BE49-F238E27FC236}">
                    <a16:creationId xmlns:a16="http://schemas.microsoft.com/office/drawing/2014/main" id="{B3D853D5-4C3C-EBA2-85A6-15DBC0DF025E}"/>
                  </a:ext>
                </a:extLst>
              </p:cNvPr>
              <p:cNvSpPr txBox="1">
                <a:spLocks noRot="1" noChangeAspect="1" noMove="1" noResize="1" noEditPoints="1" noAdjustHandles="1" noChangeArrowheads="1" noChangeShapeType="1" noTextEdit="1"/>
              </p:cNvSpPr>
              <p:nvPr/>
            </p:nvSpPr>
            <p:spPr>
              <a:xfrm>
                <a:off x="4351549" y="4838433"/>
                <a:ext cx="3488901" cy="461665"/>
              </a:xfrm>
              <a:prstGeom prst="rect">
                <a:avLst/>
              </a:prstGeom>
              <a:blipFill>
                <a:blip r:embed="rId6"/>
                <a:stretch>
                  <a:fillRect l="-2536" t="-810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12FCF9-B544-C70A-C2A8-B62F662887BE}"/>
                  </a:ext>
                </a:extLst>
              </p:cNvPr>
              <p:cNvSpPr txBox="1"/>
              <p:nvPr/>
            </p:nvSpPr>
            <p:spPr>
              <a:xfrm>
                <a:off x="2802957" y="5306847"/>
                <a:ext cx="6586083"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greater than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r>
                      <a:rPr lang="en-GB" sz="2400" b="1" i="1" smtClean="0">
                        <a:latin typeface="Cambria Math" panose="02040503050406030204" pitchFamily="18" charset="0"/>
                      </a:rPr>
                      <m:t> </m:t>
                    </m:r>
                    <m:r>
                      <a:rPr lang="en-GB" sz="2400" b="0" i="1" smtClean="0">
                        <a:latin typeface="Cambria Math" panose="02040503050406030204" pitchFamily="18" charset="0"/>
                      </a:rPr>
                      <m:t>𝑖𝑠</m:t>
                    </m:r>
                    <m:r>
                      <a:rPr lang="en-GB" sz="2400" b="1" i="1" smtClean="0">
                        <a:latin typeface="Cambria Math" panose="02040503050406030204" pitchFamily="18" charset="0"/>
                      </a:rPr>
                      <m:t> </m:t>
                    </m:r>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r>
                          <a:rPr lang="en-GB" sz="2400" b="1" i="1" smtClean="0">
                            <a:latin typeface="Cambria Math" panose="02040503050406030204" pitchFamily="18" charset="0"/>
                          </a:rPr>
                          <m:t>−</m:t>
                        </m:r>
                        <m:r>
                          <a:rPr lang="en-GB" sz="2400" b="1" i="1" smtClean="0">
                            <a:latin typeface="Cambria Math" panose="02040503050406030204" pitchFamily="18" charset="0"/>
                          </a:rPr>
                          <m:t>𝟏</m:t>
                        </m:r>
                      </m:e>
                    </m:d>
                    <m:r>
                      <a:rPr lang="en-GB" sz="2400" b="1" i="1" smtClean="0">
                        <a:latin typeface="Cambria Math" panose="02040503050406030204" pitchFamily="18" charset="0"/>
                      </a:rPr>
                      <m:t>+</m:t>
                    </m:r>
                    <m:r>
                      <a:rPr lang="en-GB" sz="2400" b="1" i="1" smtClean="0">
                        <a:latin typeface="Cambria Math" panose="02040503050406030204" pitchFamily="18" charset="0"/>
                      </a:rPr>
                      <m:t>𝟏</m:t>
                    </m:r>
                  </m:oMath>
                </a14:m>
                <a:r>
                  <a:rPr lang="en-PH" sz="2400" b="1" dirty="0"/>
                  <a:t> </a:t>
                </a:r>
              </a:p>
            </p:txBody>
          </p:sp>
        </mc:Choice>
        <mc:Fallback xmlns="">
          <p:sp>
            <p:nvSpPr>
              <p:cNvPr id="18" name="TextBox 17">
                <a:extLst>
                  <a:ext uri="{FF2B5EF4-FFF2-40B4-BE49-F238E27FC236}">
                    <a16:creationId xmlns:a16="http://schemas.microsoft.com/office/drawing/2014/main" id="{E612FCF9-B544-C70A-C2A8-B62F662887BE}"/>
                  </a:ext>
                </a:extLst>
              </p:cNvPr>
              <p:cNvSpPr txBox="1">
                <a:spLocks noRot="1" noChangeAspect="1" noMove="1" noResize="1" noEditPoints="1" noAdjustHandles="1" noChangeArrowheads="1" noChangeShapeType="1" noTextEdit="1"/>
              </p:cNvSpPr>
              <p:nvPr/>
            </p:nvSpPr>
            <p:spPr>
              <a:xfrm>
                <a:off x="2802957" y="5306847"/>
                <a:ext cx="6586083" cy="461665"/>
              </a:xfrm>
              <a:prstGeom prst="rect">
                <a:avLst/>
              </a:prstGeom>
              <a:blipFill>
                <a:blip r:embed="rId7"/>
                <a:stretch>
                  <a:fillRect l="-1346"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40784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804" y="138104"/>
            <a:ext cx="6818391" cy="408183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B44FB0B-3BDD-EDA2-EAA8-7774CEE2C59A}"/>
                  </a:ext>
                </a:extLst>
              </p:cNvPr>
              <p:cNvSpPr txBox="1"/>
              <p:nvPr/>
            </p:nvSpPr>
            <p:spPr>
              <a:xfrm>
                <a:off x="4344592" y="5123877"/>
                <a:ext cx="3131030"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3" name="TextBox 2">
                <a:extLst>
                  <a:ext uri="{FF2B5EF4-FFF2-40B4-BE49-F238E27FC236}">
                    <a16:creationId xmlns:a16="http://schemas.microsoft.com/office/drawing/2014/main" id="{2B44FB0B-3BDD-EDA2-EAA8-7774CEE2C59A}"/>
                  </a:ext>
                </a:extLst>
              </p:cNvPr>
              <p:cNvSpPr txBox="1">
                <a:spLocks noRot="1" noChangeAspect="1" noMove="1" noResize="1" noEditPoints="1" noAdjustHandles="1" noChangeArrowheads="1" noChangeShapeType="1" noTextEdit="1"/>
              </p:cNvSpPr>
              <p:nvPr/>
            </p:nvSpPr>
            <p:spPr>
              <a:xfrm>
                <a:off x="4344592" y="5123877"/>
                <a:ext cx="3131030" cy="507831"/>
              </a:xfrm>
              <a:prstGeom prst="rect">
                <a:avLst/>
              </a:prstGeom>
              <a:blipFill>
                <a:blip r:embed="rId5"/>
                <a:stretch>
                  <a:fillRect t="-9302" r="-3200" b="-25581"/>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8B77BB-097D-BFAD-D24C-F3143CD8DC7F}"/>
                  </a:ext>
                </a:extLst>
              </p:cNvPr>
              <p:cNvSpPr txBox="1"/>
              <p:nvPr/>
            </p:nvSpPr>
            <p:spPr>
              <a:xfrm>
                <a:off x="4138114" y="4366259"/>
                <a:ext cx="3915772" cy="507831"/>
              </a:xfrm>
              <a:prstGeom prst="rect">
                <a:avLst/>
              </a:prstGeom>
              <a:noFill/>
            </p:spPr>
            <p:txBody>
              <a:bodyPr wrap="square">
                <a:spAutoFit/>
              </a:bodyPr>
              <a:lstStyle/>
              <a:p>
                <a:r>
                  <a:rPr lang="en-GB" sz="2700" dirty="0"/>
                  <a:t>We need to solve for</a:t>
                </a:r>
                <a:r>
                  <a:rPr lang="en-GB" sz="2700" b="1" dirty="0"/>
                  <a:t> </a:t>
                </a:r>
                <a14:m>
                  <m:oMath xmlns:m="http://schemas.openxmlformats.org/officeDocument/2006/math">
                    <m:r>
                      <a:rPr lang="en-GB" sz="2700" b="1" i="1" smtClean="0">
                        <a:latin typeface="Cambria Math" panose="02040503050406030204" pitchFamily="18" charset="0"/>
                      </a:rPr>
                      <m:t>𝑻</m:t>
                    </m:r>
                    <m:d>
                      <m:dPr>
                        <m:ctrlPr>
                          <a:rPr lang="en-GB" sz="2700" b="1" i="1" smtClean="0">
                            <a:latin typeface="Cambria Math" panose="02040503050406030204" pitchFamily="18" charset="0"/>
                          </a:rPr>
                        </m:ctrlPr>
                      </m:dPr>
                      <m:e>
                        <m:r>
                          <a:rPr lang="en-GB" sz="2700" b="1" i="1" smtClean="0">
                            <a:latin typeface="Cambria Math" panose="02040503050406030204" pitchFamily="18" charset="0"/>
                          </a:rPr>
                          <m:t>𝒏</m:t>
                        </m:r>
                      </m:e>
                    </m:d>
                  </m:oMath>
                </a14:m>
                <a:endParaRPr lang="en-PH" sz="2700" b="1" dirty="0"/>
              </a:p>
            </p:txBody>
          </p:sp>
        </mc:Choice>
        <mc:Fallback xmlns="">
          <p:sp>
            <p:nvSpPr>
              <p:cNvPr id="12" name="TextBox 11">
                <a:extLst>
                  <a:ext uri="{FF2B5EF4-FFF2-40B4-BE49-F238E27FC236}">
                    <a16:creationId xmlns:a16="http://schemas.microsoft.com/office/drawing/2014/main" id="{738B77BB-097D-BFAD-D24C-F3143CD8DC7F}"/>
                  </a:ext>
                </a:extLst>
              </p:cNvPr>
              <p:cNvSpPr txBox="1">
                <a:spLocks noRot="1" noChangeAspect="1" noMove="1" noResize="1" noEditPoints="1" noAdjustHandles="1" noChangeArrowheads="1" noChangeShapeType="1" noTextEdit="1"/>
              </p:cNvSpPr>
              <p:nvPr/>
            </p:nvSpPr>
            <p:spPr>
              <a:xfrm>
                <a:off x="4138114" y="4366259"/>
                <a:ext cx="3915772" cy="507831"/>
              </a:xfrm>
              <a:prstGeom prst="rect">
                <a:avLst/>
              </a:prstGeom>
              <a:blipFill>
                <a:blip r:embed="rId6"/>
                <a:stretch>
                  <a:fillRect l="-2903" t="-9756" b="-29268"/>
                </a:stretch>
              </a:blipFill>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36483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3716319" y="1425553"/>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716319" y="1425553"/>
                <a:ext cx="4548346" cy="507831"/>
              </a:xfrm>
              <a:prstGeom prst="rect">
                <a:avLst/>
              </a:prstGeom>
              <a:blipFill>
                <a:blip r:embed="rId4"/>
                <a:stretch>
                  <a:fillRect t="-6818"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3716320" y="3732539"/>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oMath>
                </a14:m>
                <a:r>
                  <a:rPr lang="en-US" sz="2700" dirty="0"/>
                  <a:t> + 1</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716320" y="3732539"/>
                <a:ext cx="4548345" cy="507831"/>
              </a:xfrm>
              <a:prstGeom prst="rect">
                <a:avLst/>
              </a:prstGeom>
              <a:blipFill>
                <a:blip r:embed="rId5"/>
                <a:stretch>
                  <a:fillRect t="-6818" b="-22727"/>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3E7192-0115-D51B-A5B9-8D2EB61BE3E3}"/>
                  </a:ext>
                </a:extLst>
              </p:cNvPr>
              <p:cNvSpPr txBox="1"/>
              <p:nvPr/>
            </p:nvSpPr>
            <p:spPr>
              <a:xfrm>
                <a:off x="3716319" y="2948155"/>
                <a:ext cx="4548346"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GB" sz="2700" b="0" i="1" dirty="0" smtClean="0">
                        <a:latin typeface="Cambria Math" panose="02040503050406030204" pitchFamily="18" charset="0"/>
                      </a:rPr>
                      <m:t>−1−1</m:t>
                    </m:r>
                    <m:r>
                      <a:rPr lang="en-US" sz="2700" b="0" i="1" dirty="0" smtClean="0">
                        <a:latin typeface="Cambria Math" panose="02040503050406030204" pitchFamily="18" charset="0"/>
                      </a:rPr>
                      <m:t>)</m:t>
                    </m:r>
                  </m:oMath>
                </a14:m>
                <a:r>
                  <a:rPr lang="en-US" sz="2700" dirty="0"/>
                  <a:t> + 1</a:t>
                </a:r>
              </a:p>
            </p:txBody>
          </p:sp>
        </mc:Choice>
        <mc:Fallback xmlns="">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716319" y="2948155"/>
                <a:ext cx="4548346" cy="507831"/>
              </a:xfrm>
              <a:prstGeom prst="rect">
                <a:avLst/>
              </a:prstGeom>
              <a:blipFill>
                <a:blip r:embed="rId6"/>
                <a:stretch>
                  <a:fillRect t="-12195" b="-29268"/>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A7C8E8-AE05-6F81-95EF-37977DBF0D09}"/>
                  </a:ext>
                </a:extLst>
              </p:cNvPr>
              <p:cNvSpPr txBox="1"/>
              <p:nvPr/>
            </p:nvSpPr>
            <p:spPr>
              <a:xfrm>
                <a:off x="3189820" y="2209937"/>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xmlns="">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189820" y="2209937"/>
                <a:ext cx="5672827" cy="461665"/>
              </a:xfrm>
              <a:prstGeom prst="rect">
                <a:avLst/>
              </a:prstGeom>
              <a:blipFill>
                <a:blip r:embed="rId7"/>
                <a:stretch>
                  <a:fillRect l="-1790"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609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xmlns="">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367602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+1</m:t>
                          </m:r>
                        </m:e>
                      </m:d>
                      <m:r>
                        <a:rPr lang="en-GB" sz="2300" b="0" i="1" dirty="0" smtClean="0">
                          <a:latin typeface="Cambria Math" panose="02040503050406030204" pitchFamily="18" charset="0"/>
                        </a:rPr>
                        <m:t>+1</m:t>
                      </m:r>
                    </m:oMath>
                  </m:oMathPara>
                </a14:m>
                <a:endParaRPr lang="en-US" sz="2300" dirty="0"/>
              </a:p>
            </p:txBody>
          </p:sp>
        </mc:Choice>
        <mc:Fallback xmlns="">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3676022" cy="446276"/>
              </a:xfrm>
              <a:prstGeom prst="rect">
                <a:avLst/>
              </a:prstGeom>
              <a:blipFill>
                <a:blip r:embed="rId5"/>
                <a:stretch>
                  <a:fillRect b="-19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34E8FD6-A363-5EE7-BA4A-4B71699A3BB4}"/>
                  </a:ext>
                </a:extLst>
              </p:cNvPr>
              <p:cNvSpPr txBox="1"/>
              <p:nvPr/>
            </p:nvSpPr>
            <p:spPr>
              <a:xfrm>
                <a:off x="485669" y="2767466"/>
                <a:ext cx="2968665"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 </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𝟐</m:t>
                          </m:r>
                        </m:e>
                      </m:d>
                      <m:r>
                        <a:rPr lang="en-US" sz="2300" b="0" i="1" dirty="0" smtClean="0">
                          <a:latin typeface="Cambria Math" panose="02040503050406030204" pitchFamily="18" charset="0"/>
                        </a:rPr>
                        <m:t>+2</m:t>
                      </m:r>
                    </m:oMath>
                  </m:oMathPara>
                </a14:m>
                <a:endParaRPr lang="en-US" sz="2300" dirty="0"/>
              </a:p>
            </p:txBody>
          </p:sp>
        </mc:Choice>
        <mc:Fallback>
          <p:sp>
            <p:nvSpPr>
              <p:cNvPr id="7" name="TextBox 6">
                <a:extLst>
                  <a:ext uri="{FF2B5EF4-FFF2-40B4-BE49-F238E27FC236}">
                    <a16:creationId xmlns:a16="http://schemas.microsoft.com/office/drawing/2014/main" id="{334E8FD6-A363-5EE7-BA4A-4B71699A3BB4}"/>
                  </a:ext>
                </a:extLst>
              </p:cNvPr>
              <p:cNvSpPr txBox="1">
                <a:spLocks noRot="1" noChangeAspect="1" noMove="1" noResize="1" noEditPoints="1" noAdjustHandles="1" noChangeArrowheads="1" noChangeShapeType="1" noTextEdit="1"/>
              </p:cNvSpPr>
              <p:nvPr/>
            </p:nvSpPr>
            <p:spPr>
              <a:xfrm>
                <a:off x="485669" y="2767466"/>
                <a:ext cx="2968665" cy="446276"/>
              </a:xfrm>
              <a:prstGeom prst="rect">
                <a:avLst/>
              </a:prstGeom>
              <a:blipFill>
                <a:blip r:embed="rId6"/>
                <a:stretch>
                  <a:fillRect b="-15385"/>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+1</m:t>
                    </m:r>
                  </m:oMath>
                </a14:m>
                <a:r>
                  <a:rPr lang="en-US" sz="2400" dirty="0"/>
                  <a:t> </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+1</m:t>
                    </m:r>
                  </m:oMath>
                </a14:m>
                <a:r>
                  <a:rPr lang="en-US" sz="2400" dirty="0"/>
                  <a:t> </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8"/>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r>
                      <a:rPr lang="en-US" sz="2300" b="1" i="1" dirty="0" smtClean="0">
                        <a:solidFill>
                          <a:schemeClr val="accent2">
                            <a:lumMod val="75000"/>
                          </a:schemeClr>
                        </a:solidFill>
                        <a:latin typeface="Cambria Math" panose="02040503050406030204" pitchFamily="18" charset="0"/>
                      </a:rPr>
                      <m:t>)</m:t>
                    </m:r>
                  </m:oMath>
                </a14:m>
                <a:r>
                  <a:rPr lang="en-US" sz="2300" dirty="0"/>
                  <a:t> + 1</a:t>
                </a:r>
              </a:p>
            </p:txBody>
          </p:sp>
        </mc:Choice>
        <mc:Fallback>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2785067" cy="446276"/>
              </a:xfrm>
              <a:prstGeom prst="rect">
                <a:avLst/>
              </a:prstGeom>
              <a:blipFill>
                <a:blip r:embed="rId9"/>
                <a:stretch>
                  <a:fillRect t="-5128" r="-1339" b="-23077"/>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2FE11A5C-B2BE-6E32-61F6-B6CC1C66EEED}"/>
                  </a:ext>
                </a:extLst>
              </p:cNvPr>
              <p:cNvSpPr txBox="1"/>
              <p:nvPr/>
            </p:nvSpPr>
            <p:spPr>
              <a:xfrm>
                <a:off x="485670" y="5298444"/>
                <a:ext cx="2968664" cy="446276"/>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m:t>
                          </m:r>
                          <m:r>
                            <a:rPr lang="en-US"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oMath>
                  </m:oMathPara>
                </a14:m>
                <a:endParaRPr lang="en-US" sz="2300" dirty="0"/>
              </a:p>
            </p:txBody>
          </p:sp>
        </mc:Choice>
        <mc:Fallback>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85670" y="5298444"/>
                <a:ext cx="2968664" cy="446276"/>
              </a:xfrm>
              <a:prstGeom prst="rect">
                <a:avLst/>
              </a:prstGeom>
              <a:blipFill>
                <a:blip r:embed="rId10"/>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8F11E08-3B83-172D-A423-677A9CE10840}"/>
                  </a:ext>
                </a:extLst>
              </p:cNvPr>
              <p:cNvSpPr txBox="1"/>
              <p:nvPr/>
            </p:nvSpPr>
            <p:spPr>
              <a:xfrm>
                <a:off x="784224" y="4881310"/>
                <a:ext cx="2187956" cy="369332"/>
              </a:xfrm>
              <a:prstGeom prst="rect">
                <a:avLst/>
              </a:prstGeom>
              <a:noFill/>
            </p:spPr>
            <p:txBody>
              <a:bodyPr wrap="square">
                <a:spAutoFit/>
              </a:bodyPr>
              <a:lstStyle/>
              <a:p>
                <a:pPr algn="ctr"/>
                <a:r>
                  <a:rPr lang="en-US" dirty="0"/>
                  <a:t>If we continue till k</a:t>
                </a:r>
                <a14:m>
                  <m:oMath xmlns:m="http://schemas.openxmlformats.org/officeDocument/2006/math">
                    <m:r>
                      <a:rPr lang="en-US" b="0" i="1" dirty="0" smtClean="0">
                        <a:latin typeface="Cambria Math" panose="02040503050406030204" pitchFamily="18" charset="0"/>
                      </a:rPr>
                      <m:t>…</m:t>
                    </m:r>
                  </m:oMath>
                </a14:m>
                <a:endParaRPr lang="en-US" dirty="0"/>
              </a:p>
            </p:txBody>
          </p:sp>
        </mc:Choice>
        <mc:Fallback>
          <p:sp>
            <p:nvSpPr>
              <p:cNvPr id="16" name="TextBox 15">
                <a:extLst>
                  <a:ext uri="{FF2B5EF4-FFF2-40B4-BE49-F238E27FC236}">
                    <a16:creationId xmlns:a16="http://schemas.microsoft.com/office/drawing/2014/main" id="{B8F11E08-3B83-172D-A423-677A9CE10840}"/>
                  </a:ext>
                </a:extLst>
              </p:cNvPr>
              <p:cNvSpPr txBox="1">
                <a:spLocks noRot="1" noChangeAspect="1" noMove="1" noResize="1" noEditPoints="1" noAdjustHandles="1" noChangeArrowheads="1" noChangeShapeType="1" noTextEdit="1"/>
              </p:cNvSpPr>
              <p:nvPr/>
            </p:nvSpPr>
            <p:spPr>
              <a:xfrm>
                <a:off x="784224" y="4881310"/>
                <a:ext cx="2187956" cy="369332"/>
              </a:xfrm>
              <a:prstGeom prst="rect">
                <a:avLst/>
              </a:prstGeom>
              <a:blipFill>
                <a:blip r:embed="rId11"/>
                <a:stretch>
                  <a:fillRect l="-575"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393C24-09D7-E556-460E-02A0492692F1}"/>
                  </a:ext>
                </a:extLst>
              </p:cNvPr>
              <p:cNvSpPr txBox="1"/>
              <p:nvPr/>
            </p:nvSpPr>
            <p:spPr>
              <a:xfrm>
                <a:off x="6740873" y="2678992"/>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+1</m:t>
                      </m:r>
                    </m:oMath>
                  </m:oMathPara>
                </a14:m>
                <a:endParaRPr lang="en-US" sz="2400" dirty="0"/>
              </a:p>
            </p:txBody>
          </p:sp>
        </mc:Choice>
        <mc:Fallback xmlns="">
          <p:sp>
            <p:nvSpPr>
              <p:cNvPr id="10" name="TextBox 9">
                <a:extLst>
                  <a:ext uri="{FF2B5EF4-FFF2-40B4-BE49-F238E27FC236}">
                    <a16:creationId xmlns:a16="http://schemas.microsoft.com/office/drawing/2014/main" id="{E2393C24-09D7-E556-460E-02A0492692F1}"/>
                  </a:ext>
                </a:extLst>
              </p:cNvPr>
              <p:cNvSpPr txBox="1">
                <a:spLocks noRot="1" noChangeAspect="1" noMove="1" noResize="1" noEditPoints="1" noAdjustHandles="1" noChangeArrowheads="1" noChangeShapeType="1" noTextEdit="1"/>
              </p:cNvSpPr>
              <p:nvPr/>
            </p:nvSpPr>
            <p:spPr>
              <a:xfrm>
                <a:off x="6740873" y="2678992"/>
                <a:ext cx="4548345" cy="461665"/>
              </a:xfrm>
              <a:prstGeom prst="rect">
                <a:avLst/>
              </a:prstGeom>
              <a:blipFill>
                <a:blip r:embed="rId12"/>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E05B8F1-B983-39DC-AE15-2A9BFBEDF2C6}"/>
                  </a:ext>
                </a:extLst>
              </p:cNvPr>
              <p:cNvSpPr txBox="1"/>
              <p:nvPr/>
            </p:nvSpPr>
            <p:spPr>
              <a:xfrm>
                <a:off x="485669" y="3824388"/>
                <a:ext cx="3549610"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+1]</m:t>
                      </m:r>
                      <m:r>
                        <a:rPr lang="en-US" sz="2300" b="0" i="1" dirty="0" smtClean="0">
                          <a:latin typeface="Cambria Math" panose="02040503050406030204" pitchFamily="18" charset="0"/>
                        </a:rPr>
                        <m:t>+</m:t>
                      </m:r>
                      <m:r>
                        <a:rPr lang="en-GB" sz="2300" b="0" i="1" dirty="0" smtClean="0">
                          <a:latin typeface="Cambria Math" panose="02040503050406030204" pitchFamily="18" charset="0"/>
                        </a:rPr>
                        <m:t>2</m:t>
                      </m:r>
                    </m:oMath>
                  </m:oMathPara>
                </a14:m>
                <a:endParaRPr lang="en-US" sz="2300" dirty="0"/>
              </a:p>
            </p:txBody>
          </p:sp>
        </mc:Choice>
        <mc:Fallback>
          <p:sp>
            <p:nvSpPr>
              <p:cNvPr id="13" name="TextBox 12">
                <a:extLst>
                  <a:ext uri="{FF2B5EF4-FFF2-40B4-BE49-F238E27FC236}">
                    <a16:creationId xmlns:a16="http://schemas.microsoft.com/office/drawing/2014/main" id="{2E05B8F1-B983-39DC-AE15-2A9BFBEDF2C6}"/>
                  </a:ext>
                </a:extLst>
              </p:cNvPr>
              <p:cNvSpPr txBox="1">
                <a:spLocks noRot="1" noChangeAspect="1" noMove="1" noResize="1" noEditPoints="1" noAdjustHandles="1" noChangeArrowheads="1" noChangeShapeType="1" noTextEdit="1"/>
              </p:cNvSpPr>
              <p:nvPr/>
            </p:nvSpPr>
            <p:spPr>
              <a:xfrm>
                <a:off x="485669" y="3824388"/>
                <a:ext cx="3549610" cy="446276"/>
              </a:xfrm>
              <a:prstGeom prst="rect">
                <a:avLst/>
              </a:prstGeom>
              <a:blipFill>
                <a:blip r:embed="rId13"/>
                <a:stretch>
                  <a:fillRect l="-357" b="-1621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694DAFB-A5C9-ACFD-C70B-6BD56381B599}"/>
                  </a:ext>
                </a:extLst>
              </p:cNvPr>
              <p:cNvSpPr txBox="1"/>
              <p:nvPr/>
            </p:nvSpPr>
            <p:spPr>
              <a:xfrm>
                <a:off x="485669" y="4401227"/>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+3</m:t>
                      </m:r>
                    </m:oMath>
                  </m:oMathPara>
                </a14:m>
                <a:endParaRPr lang="en-US" sz="2300" dirty="0"/>
              </a:p>
            </p:txBody>
          </p:sp>
        </mc:Choice>
        <mc:Fallback>
          <p:sp>
            <p:nvSpPr>
              <p:cNvPr id="17" name="TextBox 16">
                <a:extLst>
                  <a:ext uri="{FF2B5EF4-FFF2-40B4-BE49-F238E27FC236}">
                    <a16:creationId xmlns:a16="http://schemas.microsoft.com/office/drawing/2014/main" id="{6694DAFB-A5C9-ACFD-C70B-6BD56381B599}"/>
                  </a:ext>
                </a:extLst>
              </p:cNvPr>
              <p:cNvSpPr txBox="1">
                <a:spLocks noRot="1" noChangeAspect="1" noMove="1" noResize="1" noEditPoints="1" noAdjustHandles="1" noChangeArrowheads="1" noChangeShapeType="1" noTextEdit="1"/>
              </p:cNvSpPr>
              <p:nvPr/>
            </p:nvSpPr>
            <p:spPr>
              <a:xfrm>
                <a:off x="485669" y="4401227"/>
                <a:ext cx="2785067" cy="446276"/>
              </a:xfrm>
              <a:prstGeom prst="rect">
                <a:avLst/>
              </a:prstGeom>
              <a:blipFill>
                <a:blip r:embed="rId14"/>
                <a:stretch>
                  <a:fillRect l="-446"/>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278785"/>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278785"/>
                <a:ext cx="2597500" cy="446276"/>
              </a:xfrm>
              <a:prstGeom prst="rect">
                <a:avLst/>
              </a:prstGeom>
              <a:blipFill>
                <a:blip r:embed="rId15"/>
                <a:stretch>
                  <a:fillRect l="-3415" t="-11111" r="-1951" b="-2777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08151" y="1657385"/>
              <a:ext cx="1233720" cy="559800"/>
            </p14:xfrm>
          </p:contentPart>
        </mc:Choice>
        <mc:Fallback xmlns="">
          <p:pic>
            <p:nvPicPr>
              <p:cNvPr id="28" name="Ink 27">
                <a:extLst>
                  <a:ext uri="{FF2B5EF4-FFF2-40B4-BE49-F238E27FC236}">
                    <a16:creationId xmlns:a16="http://schemas.microsoft.com/office/drawing/2014/main" id="{A2A818E2-8A56-989D-08DB-651300B9EF48}"/>
                  </a:ext>
                </a:extLst>
              </p:cNvPr>
              <p:cNvPicPr/>
              <p:nvPr/>
            </p:nvPicPr>
            <p:blipFill>
              <a:blip r:embed="rId17"/>
              <a:stretch>
                <a:fillRect/>
              </a:stretch>
            </p:blipFill>
            <p:spPr>
              <a:xfrm>
                <a:off x="1499151" y="1648745"/>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xmlns="">
            <p:pic>
              <p:nvPicPr>
                <p:cNvPr id="32" name="Ink 31">
                  <a:extLst>
                    <a:ext uri="{FF2B5EF4-FFF2-40B4-BE49-F238E27FC236}">
                      <a16:creationId xmlns:a16="http://schemas.microsoft.com/office/drawing/2014/main" id="{2B77E530-A8B9-BA79-78F0-60F2BD1A5D07}"/>
                    </a:ext>
                  </a:extLst>
                </p:cNvPr>
                <p:cNvPicPr/>
                <p:nvPr/>
              </p:nvPicPr>
              <p:blipFill>
                <a:blip r:embed="rId19"/>
                <a:stretch>
                  <a:fillRect/>
                </a:stretch>
              </p:blipFill>
              <p:spPr>
                <a:xfrm>
                  <a:off x="2742951" y="2054105"/>
                  <a:ext cx="3830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xmlns="">
            <p:pic>
              <p:nvPicPr>
                <p:cNvPr id="33" name="Ink 32">
                  <a:extLst>
                    <a:ext uri="{FF2B5EF4-FFF2-40B4-BE49-F238E27FC236}">
                      <a16:creationId xmlns:a16="http://schemas.microsoft.com/office/drawing/2014/main" id="{0D0BF34B-1C00-8DB5-93B6-6C97C352EE0F}"/>
                    </a:ext>
                  </a:extLst>
                </p:cNvPr>
                <p:cNvPicPr/>
                <p:nvPr/>
              </p:nvPicPr>
              <p:blipFill>
                <a:blip r:embed="rId21"/>
                <a:stretch>
                  <a:fillRect/>
                </a:stretch>
              </p:blipFill>
              <p:spPr>
                <a:xfrm>
                  <a:off x="6543831" y="2019545"/>
                  <a:ext cx="97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xmlns="">
            <p:pic>
              <p:nvPicPr>
                <p:cNvPr id="36" name="Ink 35">
                  <a:extLst>
                    <a:ext uri="{FF2B5EF4-FFF2-40B4-BE49-F238E27FC236}">
                      <a16:creationId xmlns:a16="http://schemas.microsoft.com/office/drawing/2014/main" id="{A4CE816F-2148-40DD-203D-EC9BDDAF871D}"/>
                    </a:ext>
                  </a:extLst>
                </p:cNvPr>
                <p:cNvPicPr/>
                <p:nvPr/>
              </p:nvPicPr>
              <p:blipFill>
                <a:blip r:embed="rId23"/>
                <a:stretch>
                  <a:fillRect/>
                </a:stretch>
              </p:blipFill>
              <p:spPr>
                <a:xfrm>
                  <a:off x="6559671" y="2043305"/>
                  <a:ext cx="154080" cy="261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DA3793CE-A3A8-F05D-48C1-6F8EB952E271}"/>
                  </a:ext>
                </a:extLst>
              </p14:cNvPr>
              <p14:cNvContentPartPr/>
              <p14:nvPr/>
            </p14:nvContentPartPr>
            <p14:xfrm>
              <a:off x="1524000" y="2681225"/>
              <a:ext cx="1254240" cy="604440"/>
            </p14:xfrm>
          </p:contentPart>
        </mc:Choice>
        <mc:Fallback>
          <p:pic>
            <p:nvPicPr>
              <p:cNvPr id="38" name="Ink 37">
                <a:extLst>
                  <a:ext uri="{FF2B5EF4-FFF2-40B4-BE49-F238E27FC236}">
                    <a16:creationId xmlns:a16="http://schemas.microsoft.com/office/drawing/2014/main" id="{DA3793CE-A3A8-F05D-48C1-6F8EB952E271}"/>
                  </a:ext>
                </a:extLst>
              </p:cNvPr>
              <p:cNvPicPr/>
              <p:nvPr/>
            </p:nvPicPr>
            <p:blipFill>
              <a:blip r:embed="rId25"/>
              <a:stretch>
                <a:fillRect/>
              </a:stretch>
            </p:blipFill>
            <p:spPr>
              <a:xfrm>
                <a:off x="1515000" y="2672220"/>
                <a:ext cx="1271880" cy="622091"/>
              </a:xfrm>
              <a:prstGeom prst="rect">
                <a:avLst/>
              </a:prstGeom>
            </p:spPr>
          </p:pic>
        </mc:Fallback>
      </mc:AlternateContent>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8" name="Group 7">
            <a:extLst>
              <a:ext uri="{FF2B5EF4-FFF2-40B4-BE49-F238E27FC236}">
                <a16:creationId xmlns:a16="http://schemas.microsoft.com/office/drawing/2014/main" id="{527E49CE-4E27-2B5E-B67D-A7ECADC66209}"/>
              </a:ext>
            </a:extLst>
          </p:cNvPr>
          <p:cNvGrpSpPr/>
          <p:nvPr/>
        </p:nvGrpSpPr>
        <p:grpSpPr>
          <a:xfrm>
            <a:off x="2805656" y="2855306"/>
            <a:ext cx="3906720" cy="425520"/>
            <a:chOff x="2805656" y="2855306"/>
            <a:chExt cx="3906720" cy="425520"/>
          </a:xfrm>
        </p:grpSpPr>
        <mc:AlternateContent xmlns:mc="http://schemas.openxmlformats.org/markup-compatibility/2006">
          <mc:Choice xmlns:p14="http://schemas.microsoft.com/office/powerpoint/2010/main" Requires="p14">
            <p:contentPart p14:bwMode="auto" r:id="rId26">
              <p14:nvContentPartPr>
                <p14:cNvPr id="2" name="Ink 1">
                  <a:extLst>
                    <a:ext uri="{FF2B5EF4-FFF2-40B4-BE49-F238E27FC236}">
                      <a16:creationId xmlns:a16="http://schemas.microsoft.com/office/drawing/2014/main" id="{A710FD0C-8C6B-E83A-B7EF-3FBFD64B029A}"/>
                    </a:ext>
                  </a:extLst>
                </p14:cNvPr>
                <p14:cNvContentPartPr/>
                <p14:nvPr/>
              </p14:nvContentPartPr>
              <p14:xfrm>
                <a:off x="2805656" y="2937386"/>
                <a:ext cx="3721680" cy="343440"/>
              </p14:xfrm>
            </p:contentPart>
          </mc:Choice>
          <mc:Fallback>
            <p:pic>
              <p:nvPicPr>
                <p:cNvPr id="2" name="Ink 1">
                  <a:extLst>
                    <a:ext uri="{FF2B5EF4-FFF2-40B4-BE49-F238E27FC236}">
                      <a16:creationId xmlns:a16="http://schemas.microsoft.com/office/drawing/2014/main" id="{A710FD0C-8C6B-E83A-B7EF-3FBFD64B029A}"/>
                    </a:ext>
                  </a:extLst>
                </p:cNvPr>
                <p:cNvPicPr/>
                <p:nvPr/>
              </p:nvPicPr>
              <p:blipFill>
                <a:blip r:embed="rId27"/>
                <a:stretch>
                  <a:fillRect/>
                </a:stretch>
              </p:blipFill>
              <p:spPr>
                <a:xfrm>
                  <a:off x="2796656" y="2928746"/>
                  <a:ext cx="37393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 name="Ink 3">
                  <a:extLst>
                    <a:ext uri="{FF2B5EF4-FFF2-40B4-BE49-F238E27FC236}">
                      <a16:creationId xmlns:a16="http://schemas.microsoft.com/office/drawing/2014/main" id="{0EA1FF2A-018D-21B8-32B5-C507E58520DB}"/>
                    </a:ext>
                  </a:extLst>
                </p14:cNvPr>
                <p14:cNvContentPartPr/>
                <p14:nvPr/>
              </p14:nvContentPartPr>
              <p14:xfrm>
                <a:off x="6532376" y="2855306"/>
                <a:ext cx="180000" cy="297720"/>
              </p14:xfrm>
            </p:contentPart>
          </mc:Choice>
          <mc:Fallback>
            <p:pic>
              <p:nvPicPr>
                <p:cNvPr id="4" name="Ink 3">
                  <a:extLst>
                    <a:ext uri="{FF2B5EF4-FFF2-40B4-BE49-F238E27FC236}">
                      <a16:creationId xmlns:a16="http://schemas.microsoft.com/office/drawing/2014/main" id="{0EA1FF2A-018D-21B8-32B5-C507E58520DB}"/>
                    </a:ext>
                  </a:extLst>
                </p:cNvPr>
                <p:cNvPicPr/>
                <p:nvPr/>
              </p:nvPicPr>
              <p:blipFill>
                <a:blip r:embed="rId29"/>
                <a:stretch>
                  <a:fillRect/>
                </a:stretch>
              </p:blipFill>
              <p:spPr>
                <a:xfrm>
                  <a:off x="6523736" y="2846666"/>
                  <a:ext cx="197640" cy="315360"/>
                </a:xfrm>
                <a:prstGeom prst="rect">
                  <a:avLst/>
                </a:prstGeom>
              </p:spPr>
            </p:pic>
          </mc:Fallback>
        </mc:AlternateContent>
      </p:grpSp>
    </p:spTree>
    <p:extLst>
      <p:ext uri="{BB962C8B-B14F-4D97-AF65-F5344CB8AC3E}">
        <p14:creationId xmlns:p14="http://schemas.microsoft.com/office/powerpoint/2010/main" val="404844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4" grpId="0"/>
      <p:bldP spid="15" grpId="0" animBg="1"/>
      <p:bldP spid="16" grpId="0"/>
      <p:bldP spid="10" grpId="0" animBg="1"/>
      <p:bldP spid="13" grpId="0"/>
      <p:bldP spid="17"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E11A5C-B2BE-6E32-61F6-B6CC1C66EEED}"/>
                  </a:ext>
                </a:extLst>
              </p:cNvPr>
              <p:cNvSpPr txBox="1"/>
              <p:nvPr/>
            </p:nvSpPr>
            <p:spPr>
              <a:xfrm>
                <a:off x="4403271" y="2408229"/>
                <a:ext cx="3385458" cy="461665"/>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oMath>
                </a14:m>
                <a:r>
                  <a:rPr lang="en-US" sz="2400" dirty="0"/>
                  <a:t> + k</a:t>
                </a:r>
              </a:p>
            </p:txBody>
          </p:sp>
        </mc:Choice>
        <mc:Fallback xmlns="">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403271" y="2408229"/>
                <a:ext cx="3385458" cy="461665"/>
              </a:xfrm>
              <a:prstGeom prst="rect">
                <a:avLst/>
              </a:prstGeom>
              <a:blipFill>
                <a:blip r:embed="rId5"/>
                <a:stretch>
                  <a:fillRect t="-5000"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2717D0-FF1E-CA0B-4A8F-F9980882A947}"/>
                  </a:ext>
                </a:extLst>
              </p:cNvPr>
              <p:cNvSpPr txBox="1"/>
              <p:nvPr/>
            </p:nvSpPr>
            <p:spPr>
              <a:xfrm>
                <a:off x="532564" y="3259166"/>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xmlns="">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3259166"/>
                <a:ext cx="2574052" cy="461665"/>
              </a:xfrm>
              <a:prstGeom prst="rect">
                <a:avLst/>
              </a:prstGeom>
              <a:blipFill>
                <a:blip r:embed="rId6"/>
                <a:stretch>
                  <a:fillRect l="-2439" t="-7895" b="-26316"/>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376021"/>
                <a:ext cx="302830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376021"/>
                <a:ext cx="3028302" cy="461665"/>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921860"/>
                <a:ext cx="2390870"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921860"/>
                <a:ext cx="2390870" cy="461665"/>
              </a:xfrm>
              <a:prstGeom prst="rect">
                <a:avLst/>
              </a:prstGeom>
              <a:blipFill>
                <a:blip r:embed="rId8"/>
                <a:stretch>
                  <a:fillRect l="-10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226F7-0C51-CE63-EBAA-E4C796A9957A}"/>
                  </a:ext>
                </a:extLst>
              </p:cNvPr>
              <p:cNvSpPr txBox="1"/>
              <p:nvPr/>
            </p:nvSpPr>
            <p:spPr>
              <a:xfrm>
                <a:off x="2923434" y="5442521"/>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 </m:t>
                    </m:r>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2923434" y="5442521"/>
                <a:ext cx="3795766" cy="461665"/>
              </a:xfrm>
              <a:prstGeom prst="rect">
                <a:avLst/>
              </a:prstGeom>
              <a:blipFill>
                <a:blip r:embed="rId9"/>
                <a:stretch>
                  <a:fillRect t="-5000" b="-225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8DD800-E73E-61DB-C343-66C9A76AA717}"/>
                  </a:ext>
                </a:extLst>
              </p:cNvPr>
              <p:cNvSpPr txBox="1"/>
              <p:nvPr/>
            </p:nvSpPr>
            <p:spPr>
              <a:xfrm>
                <a:off x="532564" y="3830182"/>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xmlns="">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830182"/>
                <a:ext cx="3244778" cy="461665"/>
              </a:xfrm>
              <a:prstGeom prst="rect">
                <a:avLst/>
              </a:prstGeom>
              <a:blipFill>
                <a:blip r:embed="rId10"/>
                <a:stretch>
                  <a:fillRect l="-1938" t="-5128" b="-2564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52E600-3E5F-3514-7C04-8986C364A576}"/>
                  </a:ext>
                </a:extLst>
              </p:cNvPr>
              <p:cNvSpPr txBox="1"/>
              <p:nvPr/>
            </p:nvSpPr>
            <p:spPr>
              <a:xfrm>
                <a:off x="532564" y="5442522"/>
                <a:ext cx="2011344"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GB" sz="2400" b="0" i="1" dirty="0" smtClean="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442522"/>
                <a:ext cx="2011344" cy="461665"/>
              </a:xfrm>
              <a:prstGeom prst="rect">
                <a:avLst/>
              </a:prstGeom>
              <a:blipFill>
                <a:blip r:embed="rId11"/>
                <a:stretch>
                  <a:fillRect/>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8508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17CE626-A96A-015E-3BA4-DE508E42C96A}"/>
                  </a:ext>
                </a:extLst>
              </p:cNvPr>
              <p:cNvSpPr txBox="1"/>
              <p:nvPr/>
            </p:nvSpPr>
            <p:spPr>
              <a:xfrm>
                <a:off x="8918955" y="4350343"/>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8918955" y="4350343"/>
                <a:ext cx="1358901" cy="461665"/>
              </a:xfrm>
              <a:prstGeom prst="rect">
                <a:avLst/>
              </a:prstGeom>
              <a:blipFill>
                <a:blip r:embed="rId4"/>
                <a:stretch>
                  <a:fillRect l="-2778" b="-18919"/>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1EA464F-ED85-75CB-B783-ACAE6444E596}"/>
                  </a:ext>
                </a:extLst>
              </p:cNvPr>
              <p:cNvSpPr txBox="1"/>
              <p:nvPr/>
            </p:nvSpPr>
            <p:spPr>
              <a:xfrm>
                <a:off x="8927595" y="2811892"/>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8927595" y="2811892"/>
                <a:ext cx="421171" cy="461665"/>
              </a:xfrm>
              <a:prstGeom prst="rect">
                <a:avLst/>
              </a:prstGeom>
              <a:blipFill>
                <a:blip r:embed="rId5"/>
                <a:stretch>
                  <a:fillRect l="-5882"/>
                </a:stretch>
              </a:blipFill>
              <a:ln w="38100">
                <a:no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8947123" y="4885803"/>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1346926-7F07-AA97-26FD-00433AB3F5DC}"/>
                  </a:ext>
                </a:extLst>
              </p:cNvPr>
              <p:cNvSpPr txBox="1"/>
              <p:nvPr/>
            </p:nvSpPr>
            <p:spPr>
              <a:xfrm>
                <a:off x="8061488" y="5022546"/>
                <a:ext cx="3725049"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2</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+2 </m:t>
                      </m:r>
                    </m:oMath>
                  </m:oMathPara>
                </a14:m>
                <a:endParaRPr lang="en-US" sz="2400" dirty="0"/>
              </a:p>
            </p:txBody>
          </p:sp>
        </mc:Choice>
        <mc:Fallback>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061488" y="5022546"/>
                <a:ext cx="3725049" cy="461665"/>
              </a:xfrm>
              <a:prstGeom prst="rect">
                <a:avLst/>
              </a:prstGeom>
              <a:blipFill>
                <a:blip r:embed="rId6"/>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2</a:t>
            </a:r>
            <a:endParaRPr lang="en-PH" b="1" dirty="0"/>
          </a:p>
        </p:txBody>
      </p:sp>
      <p:pic>
        <p:nvPicPr>
          <p:cNvPr id="15" name="Picture 14" descr="A screenshot of a computer program&#10;&#10;Description automatically generated">
            <a:extLst>
              <a:ext uri="{FF2B5EF4-FFF2-40B4-BE49-F238E27FC236}">
                <a16:creationId xmlns:a16="http://schemas.microsoft.com/office/drawing/2014/main" id="{163A489E-8A72-3A96-2E08-7B82C7541B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863" y="1244864"/>
            <a:ext cx="5534896" cy="4655267"/>
          </a:xfrm>
          <a:prstGeom prst="rect">
            <a:avLst/>
          </a:prstGeom>
        </p:spPr>
      </p:pic>
      <p:grpSp>
        <p:nvGrpSpPr>
          <p:cNvPr id="21" name="Group 20">
            <a:extLst>
              <a:ext uri="{FF2B5EF4-FFF2-40B4-BE49-F238E27FC236}">
                <a16:creationId xmlns:a16="http://schemas.microsoft.com/office/drawing/2014/main" id="{4F94D444-6315-1151-75D1-8C90717E3EB7}"/>
              </a:ext>
            </a:extLst>
          </p:cNvPr>
          <p:cNvGrpSpPr/>
          <p:nvPr/>
        </p:nvGrpSpPr>
        <p:grpSpPr>
          <a:xfrm>
            <a:off x="3603285" y="2897308"/>
            <a:ext cx="5031720" cy="222840"/>
            <a:chOff x="5683642" y="3863596"/>
            <a:chExt cx="5031720" cy="222840"/>
          </a:xfrm>
        </p:grpSpPr>
        <mc:AlternateContent xmlns:mc="http://schemas.openxmlformats.org/markup-compatibility/2006">
          <mc:Choice xmlns:p14="http://schemas.microsoft.com/office/powerpoint/2010/main" Requires="p14">
            <p:contentPart p14:bwMode="auto" r:id="rId8">
              <p14:nvContentPartPr>
                <p14:cNvPr id="23" name="Ink 22">
                  <a:extLst>
                    <a:ext uri="{FF2B5EF4-FFF2-40B4-BE49-F238E27FC236}">
                      <a16:creationId xmlns:a16="http://schemas.microsoft.com/office/drawing/2014/main" id="{BF1A419A-6323-7F15-A325-7AEDF4BAEC0D}"/>
                    </a:ext>
                  </a:extLst>
                </p14:cNvPr>
                <p14:cNvContentPartPr/>
                <p14:nvPr/>
              </p14:nvContentPartPr>
              <p14:xfrm>
                <a:off x="5683642" y="3983476"/>
                <a:ext cx="4928760" cy="92880"/>
              </p14:xfrm>
            </p:contentPart>
          </mc:Choice>
          <mc:Fallback>
            <p:pic>
              <p:nvPicPr>
                <p:cNvPr id="23" name="Ink 22">
                  <a:extLst>
                    <a:ext uri="{FF2B5EF4-FFF2-40B4-BE49-F238E27FC236}">
                      <a16:creationId xmlns:a16="http://schemas.microsoft.com/office/drawing/2014/main" id="{BF1A419A-6323-7F15-A325-7AEDF4BAEC0D}"/>
                    </a:ext>
                  </a:extLst>
                </p:cNvPr>
                <p:cNvPicPr/>
                <p:nvPr/>
              </p:nvPicPr>
              <p:blipFill>
                <a:blip r:embed="rId9"/>
                <a:stretch>
                  <a:fillRect/>
                </a:stretch>
              </p:blipFill>
              <p:spPr>
                <a:xfrm>
                  <a:off x="5665643" y="3965476"/>
                  <a:ext cx="4964397"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5" name="Ink 24">
                  <a:extLst>
                    <a:ext uri="{FF2B5EF4-FFF2-40B4-BE49-F238E27FC236}">
                      <a16:creationId xmlns:a16="http://schemas.microsoft.com/office/drawing/2014/main" id="{4561DEEC-F2AE-C2BB-D389-62534B219DCF}"/>
                    </a:ext>
                  </a:extLst>
                </p14:cNvPr>
                <p14:cNvContentPartPr/>
                <p14:nvPr/>
              </p14:nvContentPartPr>
              <p14:xfrm>
                <a:off x="10555162" y="3893476"/>
                <a:ext cx="8280" cy="192960"/>
              </p14:xfrm>
            </p:contentPart>
          </mc:Choice>
          <mc:Fallback>
            <p:pic>
              <p:nvPicPr>
                <p:cNvPr id="25" name="Ink 24">
                  <a:extLst>
                    <a:ext uri="{FF2B5EF4-FFF2-40B4-BE49-F238E27FC236}">
                      <a16:creationId xmlns:a16="http://schemas.microsoft.com/office/drawing/2014/main" id="{4561DEEC-F2AE-C2BB-D389-62534B219DCF}"/>
                    </a:ext>
                  </a:extLst>
                </p:cNvPr>
                <p:cNvPicPr/>
                <p:nvPr/>
              </p:nvPicPr>
              <p:blipFill>
                <a:blip r:embed="rId11"/>
                <a:stretch>
                  <a:fillRect/>
                </a:stretch>
              </p:blipFill>
              <p:spPr>
                <a:xfrm>
                  <a:off x="10537162" y="3875476"/>
                  <a:ext cx="4392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6" name="Ink 25">
                  <a:extLst>
                    <a:ext uri="{FF2B5EF4-FFF2-40B4-BE49-F238E27FC236}">
                      <a16:creationId xmlns:a16="http://schemas.microsoft.com/office/drawing/2014/main" id="{FCBE7C71-A8FB-3D82-1BE2-7B4426249055}"/>
                    </a:ext>
                  </a:extLst>
                </p14:cNvPr>
                <p14:cNvContentPartPr/>
                <p14:nvPr/>
              </p14:nvContentPartPr>
              <p14:xfrm>
                <a:off x="10558762" y="3863596"/>
                <a:ext cx="156600" cy="205920"/>
              </p14:xfrm>
            </p:contentPart>
          </mc:Choice>
          <mc:Fallback>
            <p:pic>
              <p:nvPicPr>
                <p:cNvPr id="26" name="Ink 25">
                  <a:extLst>
                    <a:ext uri="{FF2B5EF4-FFF2-40B4-BE49-F238E27FC236}">
                      <a16:creationId xmlns:a16="http://schemas.microsoft.com/office/drawing/2014/main" id="{FCBE7C71-A8FB-3D82-1BE2-7B4426249055}"/>
                    </a:ext>
                  </a:extLst>
                </p:cNvPr>
                <p:cNvPicPr/>
                <p:nvPr/>
              </p:nvPicPr>
              <p:blipFill>
                <a:blip r:embed="rId13"/>
                <a:stretch>
                  <a:fillRect/>
                </a:stretch>
              </p:blipFill>
              <p:spPr>
                <a:xfrm>
                  <a:off x="10540762" y="3845564"/>
                  <a:ext cx="192240" cy="241622"/>
                </a:xfrm>
                <a:prstGeom prst="rect">
                  <a:avLst/>
                </a:prstGeom>
              </p:spPr>
            </p:pic>
          </mc:Fallback>
        </mc:AlternateContent>
      </p:grpSp>
      <p:grpSp>
        <p:nvGrpSpPr>
          <p:cNvPr id="34" name="Group 33">
            <a:extLst>
              <a:ext uri="{FF2B5EF4-FFF2-40B4-BE49-F238E27FC236}">
                <a16:creationId xmlns:a16="http://schemas.microsoft.com/office/drawing/2014/main" id="{DBBD9453-82F1-5F88-DCA6-67BEE44C6771}"/>
              </a:ext>
            </a:extLst>
          </p:cNvPr>
          <p:cNvGrpSpPr/>
          <p:nvPr/>
        </p:nvGrpSpPr>
        <p:grpSpPr>
          <a:xfrm>
            <a:off x="5122013" y="3477851"/>
            <a:ext cx="3549960" cy="217080"/>
            <a:chOff x="5122013" y="3477851"/>
            <a:chExt cx="3549960" cy="217080"/>
          </a:xfrm>
        </p:grpSpPr>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5F53975F-F188-8E6C-C5E6-FC5AB1AE2A08}"/>
                    </a:ext>
                  </a:extLst>
                </p14:cNvPr>
                <p14:cNvContentPartPr/>
                <p14:nvPr/>
              </p14:nvContentPartPr>
              <p14:xfrm>
                <a:off x="5122013" y="3551651"/>
                <a:ext cx="3382920" cy="43920"/>
              </p14:xfrm>
            </p:contentPart>
          </mc:Choice>
          <mc:Fallback>
            <p:pic>
              <p:nvPicPr>
                <p:cNvPr id="30" name="Ink 29">
                  <a:extLst>
                    <a:ext uri="{FF2B5EF4-FFF2-40B4-BE49-F238E27FC236}">
                      <a16:creationId xmlns:a16="http://schemas.microsoft.com/office/drawing/2014/main" id="{5F53975F-F188-8E6C-C5E6-FC5AB1AE2A08}"/>
                    </a:ext>
                  </a:extLst>
                </p:cNvPr>
                <p:cNvPicPr/>
                <p:nvPr/>
              </p:nvPicPr>
              <p:blipFill>
                <a:blip r:embed="rId15"/>
                <a:stretch>
                  <a:fillRect/>
                </a:stretch>
              </p:blipFill>
              <p:spPr>
                <a:xfrm>
                  <a:off x="5104013" y="3533651"/>
                  <a:ext cx="341856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58A84DBF-17FA-EE9E-CFBC-F26AD7BB5ABE}"/>
                    </a:ext>
                  </a:extLst>
                </p14:cNvPr>
                <p14:cNvContentPartPr/>
                <p14:nvPr/>
              </p14:nvContentPartPr>
              <p14:xfrm>
                <a:off x="8482613" y="3477851"/>
                <a:ext cx="1440" cy="199080"/>
              </p14:xfrm>
            </p:contentPart>
          </mc:Choice>
          <mc:Fallback>
            <p:pic>
              <p:nvPicPr>
                <p:cNvPr id="31" name="Ink 30">
                  <a:extLst>
                    <a:ext uri="{FF2B5EF4-FFF2-40B4-BE49-F238E27FC236}">
                      <a16:creationId xmlns:a16="http://schemas.microsoft.com/office/drawing/2014/main" id="{58A84DBF-17FA-EE9E-CFBC-F26AD7BB5ABE}"/>
                    </a:ext>
                  </a:extLst>
                </p:cNvPr>
                <p:cNvPicPr/>
                <p:nvPr/>
              </p:nvPicPr>
              <p:blipFill>
                <a:blip r:embed="rId17"/>
                <a:stretch>
                  <a:fillRect/>
                </a:stretch>
              </p:blipFill>
              <p:spPr>
                <a:xfrm>
                  <a:off x="8464613" y="3459851"/>
                  <a:ext cx="3708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3" name="Ink 32">
                  <a:extLst>
                    <a:ext uri="{FF2B5EF4-FFF2-40B4-BE49-F238E27FC236}">
                      <a16:creationId xmlns:a16="http://schemas.microsoft.com/office/drawing/2014/main" id="{DF0CA10E-82F7-B015-E47A-ED68F51239C8}"/>
                    </a:ext>
                  </a:extLst>
                </p14:cNvPr>
                <p14:cNvContentPartPr/>
                <p14:nvPr/>
              </p14:nvContentPartPr>
              <p14:xfrm>
                <a:off x="8477933" y="3488291"/>
                <a:ext cx="194040" cy="206640"/>
              </p14:xfrm>
            </p:contentPart>
          </mc:Choice>
          <mc:Fallback>
            <p:pic>
              <p:nvPicPr>
                <p:cNvPr id="33" name="Ink 32">
                  <a:extLst>
                    <a:ext uri="{FF2B5EF4-FFF2-40B4-BE49-F238E27FC236}">
                      <a16:creationId xmlns:a16="http://schemas.microsoft.com/office/drawing/2014/main" id="{DF0CA10E-82F7-B015-E47A-ED68F51239C8}"/>
                    </a:ext>
                  </a:extLst>
                </p:cNvPr>
                <p:cNvPicPr/>
                <p:nvPr/>
              </p:nvPicPr>
              <p:blipFill>
                <a:blip r:embed="rId19"/>
                <a:stretch>
                  <a:fillRect/>
                </a:stretch>
              </p:blipFill>
              <p:spPr>
                <a:xfrm>
                  <a:off x="8460293" y="3470651"/>
                  <a:ext cx="229680" cy="242280"/>
                </a:xfrm>
                <a:prstGeom prst="rect">
                  <a:avLst/>
                </a:prstGeom>
              </p:spPr>
            </p:pic>
          </mc:Fallback>
        </mc:AlternateContent>
      </p:grpSp>
      <p:grpSp>
        <p:nvGrpSpPr>
          <p:cNvPr id="39" name="Group 38">
            <a:extLst>
              <a:ext uri="{FF2B5EF4-FFF2-40B4-BE49-F238E27FC236}">
                <a16:creationId xmlns:a16="http://schemas.microsoft.com/office/drawing/2014/main" id="{2C57BC65-A3F3-940F-65D1-47DFD67AE34E}"/>
              </a:ext>
            </a:extLst>
          </p:cNvPr>
          <p:cNvGrpSpPr/>
          <p:nvPr/>
        </p:nvGrpSpPr>
        <p:grpSpPr>
          <a:xfrm>
            <a:off x="5140013" y="3989411"/>
            <a:ext cx="3508920" cy="241920"/>
            <a:chOff x="5140013" y="3989411"/>
            <a:chExt cx="3508920" cy="241920"/>
          </a:xfrm>
        </p:grpSpPr>
        <mc:AlternateContent xmlns:mc="http://schemas.openxmlformats.org/markup-compatibility/2006">
          <mc:Choice xmlns:p14="http://schemas.microsoft.com/office/powerpoint/2010/main" Requires="p14">
            <p:contentPart p14:bwMode="auto" r:id="rId20">
              <p14:nvContentPartPr>
                <p14:cNvPr id="35" name="Ink 34">
                  <a:extLst>
                    <a:ext uri="{FF2B5EF4-FFF2-40B4-BE49-F238E27FC236}">
                      <a16:creationId xmlns:a16="http://schemas.microsoft.com/office/drawing/2014/main" id="{F894A1B5-9C36-B7E1-A378-83346CE66C02}"/>
                    </a:ext>
                  </a:extLst>
                </p14:cNvPr>
                <p14:cNvContentPartPr/>
                <p14:nvPr/>
              </p14:nvContentPartPr>
              <p14:xfrm>
                <a:off x="5140013" y="4051691"/>
                <a:ext cx="3339720" cy="106200"/>
              </p14:xfrm>
            </p:contentPart>
          </mc:Choice>
          <mc:Fallback>
            <p:pic>
              <p:nvPicPr>
                <p:cNvPr id="35" name="Ink 34">
                  <a:extLst>
                    <a:ext uri="{FF2B5EF4-FFF2-40B4-BE49-F238E27FC236}">
                      <a16:creationId xmlns:a16="http://schemas.microsoft.com/office/drawing/2014/main" id="{F894A1B5-9C36-B7E1-A378-83346CE66C02}"/>
                    </a:ext>
                  </a:extLst>
                </p:cNvPr>
                <p:cNvPicPr/>
                <p:nvPr/>
              </p:nvPicPr>
              <p:blipFill>
                <a:blip r:embed="rId21"/>
                <a:stretch>
                  <a:fillRect/>
                </a:stretch>
              </p:blipFill>
              <p:spPr>
                <a:xfrm>
                  <a:off x="5122373" y="4033691"/>
                  <a:ext cx="33753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6" name="Ink 35">
                  <a:extLst>
                    <a:ext uri="{FF2B5EF4-FFF2-40B4-BE49-F238E27FC236}">
                      <a16:creationId xmlns:a16="http://schemas.microsoft.com/office/drawing/2014/main" id="{07D13192-B87B-5602-A6E6-42013739F32E}"/>
                    </a:ext>
                  </a:extLst>
                </p14:cNvPr>
                <p14:cNvContentPartPr/>
                <p14:nvPr/>
              </p14:nvContentPartPr>
              <p14:xfrm>
                <a:off x="8479373" y="3989411"/>
                <a:ext cx="30240" cy="223200"/>
              </p14:xfrm>
            </p:contentPart>
          </mc:Choice>
          <mc:Fallback>
            <p:pic>
              <p:nvPicPr>
                <p:cNvPr id="36" name="Ink 35">
                  <a:extLst>
                    <a:ext uri="{FF2B5EF4-FFF2-40B4-BE49-F238E27FC236}">
                      <a16:creationId xmlns:a16="http://schemas.microsoft.com/office/drawing/2014/main" id="{07D13192-B87B-5602-A6E6-42013739F32E}"/>
                    </a:ext>
                  </a:extLst>
                </p:cNvPr>
                <p:cNvPicPr/>
                <p:nvPr/>
              </p:nvPicPr>
              <p:blipFill>
                <a:blip r:embed="rId23"/>
                <a:stretch>
                  <a:fillRect/>
                </a:stretch>
              </p:blipFill>
              <p:spPr>
                <a:xfrm>
                  <a:off x="8461373" y="3971411"/>
                  <a:ext cx="6588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64493F9E-A659-430C-9B61-26CA2B09B14F}"/>
                    </a:ext>
                  </a:extLst>
                </p14:cNvPr>
                <p14:cNvContentPartPr/>
                <p14:nvPr/>
              </p14:nvContentPartPr>
              <p14:xfrm>
                <a:off x="8492693" y="3990131"/>
                <a:ext cx="156240" cy="241200"/>
              </p14:xfrm>
            </p:contentPart>
          </mc:Choice>
          <mc:Fallback>
            <p:pic>
              <p:nvPicPr>
                <p:cNvPr id="38" name="Ink 37">
                  <a:extLst>
                    <a:ext uri="{FF2B5EF4-FFF2-40B4-BE49-F238E27FC236}">
                      <a16:creationId xmlns:a16="http://schemas.microsoft.com/office/drawing/2014/main" id="{64493F9E-A659-430C-9B61-26CA2B09B14F}"/>
                    </a:ext>
                  </a:extLst>
                </p:cNvPr>
                <p:cNvPicPr/>
                <p:nvPr/>
              </p:nvPicPr>
              <p:blipFill>
                <a:blip r:embed="rId25"/>
                <a:stretch>
                  <a:fillRect/>
                </a:stretch>
              </p:blipFill>
              <p:spPr>
                <a:xfrm>
                  <a:off x="8474693" y="3972491"/>
                  <a:ext cx="191880" cy="276840"/>
                </a:xfrm>
                <a:prstGeom prst="rect">
                  <a:avLst/>
                </a:prstGeom>
              </p:spPr>
            </p:pic>
          </mc:Fallback>
        </mc:AlternateContent>
      </p:grpSp>
      <p:grpSp>
        <p:nvGrpSpPr>
          <p:cNvPr id="46" name="Group 45">
            <a:extLst>
              <a:ext uri="{FF2B5EF4-FFF2-40B4-BE49-F238E27FC236}">
                <a16:creationId xmlns:a16="http://schemas.microsoft.com/office/drawing/2014/main" id="{659047D7-94B8-DE07-0D1A-C17DF4A050F0}"/>
              </a:ext>
            </a:extLst>
          </p:cNvPr>
          <p:cNvGrpSpPr/>
          <p:nvPr/>
        </p:nvGrpSpPr>
        <p:grpSpPr>
          <a:xfrm>
            <a:off x="3688853" y="4440851"/>
            <a:ext cx="5032800" cy="218160"/>
            <a:chOff x="3688853" y="4440851"/>
            <a:chExt cx="5032800" cy="218160"/>
          </a:xfrm>
        </p:grpSpPr>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77C2CC03-8638-2094-87E4-4401BC5A6DC5}"/>
                    </a:ext>
                  </a:extLst>
                </p14:cNvPr>
                <p14:cNvContentPartPr/>
                <p14:nvPr/>
              </p14:nvContentPartPr>
              <p14:xfrm>
                <a:off x="3688853" y="4520411"/>
                <a:ext cx="4794480" cy="111960"/>
              </p14:xfrm>
            </p:contentPart>
          </mc:Choice>
          <mc:Fallback>
            <p:pic>
              <p:nvPicPr>
                <p:cNvPr id="40" name="Ink 39">
                  <a:extLst>
                    <a:ext uri="{FF2B5EF4-FFF2-40B4-BE49-F238E27FC236}">
                      <a16:creationId xmlns:a16="http://schemas.microsoft.com/office/drawing/2014/main" id="{77C2CC03-8638-2094-87E4-4401BC5A6DC5}"/>
                    </a:ext>
                  </a:extLst>
                </p:cNvPr>
                <p:cNvPicPr/>
                <p:nvPr/>
              </p:nvPicPr>
              <p:blipFill>
                <a:blip r:embed="rId27"/>
                <a:stretch>
                  <a:fillRect/>
                </a:stretch>
              </p:blipFill>
              <p:spPr>
                <a:xfrm>
                  <a:off x="3670853" y="4502771"/>
                  <a:ext cx="483012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Ink 40">
                  <a:extLst>
                    <a:ext uri="{FF2B5EF4-FFF2-40B4-BE49-F238E27FC236}">
                      <a16:creationId xmlns:a16="http://schemas.microsoft.com/office/drawing/2014/main" id="{D24D8E3C-066B-72C4-BED9-6DA77D450B22}"/>
                    </a:ext>
                  </a:extLst>
                </p14:cNvPr>
                <p14:cNvContentPartPr/>
                <p14:nvPr/>
              </p14:nvContentPartPr>
              <p14:xfrm>
                <a:off x="8482613" y="4447691"/>
                <a:ext cx="21600" cy="189360"/>
              </p14:xfrm>
            </p:contentPart>
          </mc:Choice>
          <mc:Fallback>
            <p:pic>
              <p:nvPicPr>
                <p:cNvPr id="41" name="Ink 40">
                  <a:extLst>
                    <a:ext uri="{FF2B5EF4-FFF2-40B4-BE49-F238E27FC236}">
                      <a16:creationId xmlns:a16="http://schemas.microsoft.com/office/drawing/2014/main" id="{D24D8E3C-066B-72C4-BED9-6DA77D450B22}"/>
                    </a:ext>
                  </a:extLst>
                </p:cNvPr>
                <p:cNvPicPr/>
                <p:nvPr/>
              </p:nvPicPr>
              <p:blipFill>
                <a:blip r:embed="rId29"/>
                <a:stretch>
                  <a:fillRect/>
                </a:stretch>
              </p:blipFill>
              <p:spPr>
                <a:xfrm>
                  <a:off x="8464973" y="4430051"/>
                  <a:ext cx="5724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3" name="Ink 42">
                  <a:extLst>
                    <a:ext uri="{FF2B5EF4-FFF2-40B4-BE49-F238E27FC236}">
                      <a16:creationId xmlns:a16="http://schemas.microsoft.com/office/drawing/2014/main" id="{78E09A22-DD3D-8314-BEB9-91F1B2BE9426}"/>
                    </a:ext>
                  </a:extLst>
                </p14:cNvPr>
                <p14:cNvContentPartPr/>
                <p14:nvPr/>
              </p14:nvContentPartPr>
              <p14:xfrm>
                <a:off x="8493053" y="4440851"/>
                <a:ext cx="360" cy="360"/>
              </p14:xfrm>
            </p:contentPart>
          </mc:Choice>
          <mc:Fallback>
            <p:pic>
              <p:nvPicPr>
                <p:cNvPr id="43" name="Ink 42">
                  <a:extLst>
                    <a:ext uri="{FF2B5EF4-FFF2-40B4-BE49-F238E27FC236}">
                      <a16:creationId xmlns:a16="http://schemas.microsoft.com/office/drawing/2014/main" id="{78E09A22-DD3D-8314-BEB9-91F1B2BE9426}"/>
                    </a:ext>
                  </a:extLst>
                </p:cNvPr>
                <p:cNvPicPr/>
                <p:nvPr/>
              </p:nvPicPr>
              <p:blipFill>
                <a:blip r:embed="rId31"/>
                <a:stretch>
                  <a:fillRect/>
                </a:stretch>
              </p:blipFill>
              <p:spPr>
                <a:xfrm>
                  <a:off x="8475413" y="4422851"/>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5" name="Ink 44">
                  <a:extLst>
                    <a:ext uri="{FF2B5EF4-FFF2-40B4-BE49-F238E27FC236}">
                      <a16:creationId xmlns:a16="http://schemas.microsoft.com/office/drawing/2014/main" id="{23F71BDE-F6A1-C479-B6E2-6BC1531FCF69}"/>
                    </a:ext>
                  </a:extLst>
                </p14:cNvPr>
                <p14:cNvContentPartPr/>
                <p14:nvPr/>
              </p14:nvContentPartPr>
              <p14:xfrm>
                <a:off x="8512493" y="4455611"/>
                <a:ext cx="209160" cy="203400"/>
              </p14:xfrm>
            </p:contentPart>
          </mc:Choice>
          <mc:Fallback>
            <p:pic>
              <p:nvPicPr>
                <p:cNvPr id="45" name="Ink 44">
                  <a:extLst>
                    <a:ext uri="{FF2B5EF4-FFF2-40B4-BE49-F238E27FC236}">
                      <a16:creationId xmlns:a16="http://schemas.microsoft.com/office/drawing/2014/main" id="{23F71BDE-F6A1-C479-B6E2-6BC1531FCF69}"/>
                    </a:ext>
                  </a:extLst>
                </p:cNvPr>
                <p:cNvPicPr/>
                <p:nvPr/>
              </p:nvPicPr>
              <p:blipFill>
                <a:blip r:embed="rId33"/>
                <a:stretch>
                  <a:fillRect/>
                </a:stretch>
              </p:blipFill>
              <p:spPr>
                <a:xfrm>
                  <a:off x="8494493" y="4437611"/>
                  <a:ext cx="244800" cy="239040"/>
                </a:xfrm>
                <a:prstGeom prst="rect">
                  <a:avLst/>
                </a:prstGeom>
              </p:spPr>
            </p:pic>
          </mc:Fallback>
        </mc:AlternateContent>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48B5DC3-50D0-3D2C-2043-2C384FE932C6}"/>
                  </a:ext>
                </a:extLst>
              </p:cNvPr>
              <p:cNvSpPr txBox="1"/>
              <p:nvPr/>
            </p:nvSpPr>
            <p:spPr>
              <a:xfrm>
                <a:off x="8927595" y="3320818"/>
                <a:ext cx="952044"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+1</m:t>
                      </m:r>
                    </m:oMath>
                  </m:oMathPara>
                </a14:m>
                <a:endParaRPr lang="en-US" sz="2400" dirty="0"/>
              </a:p>
            </p:txBody>
          </p:sp>
        </mc:Choice>
        <mc:Fallback>
          <p:sp>
            <p:nvSpPr>
              <p:cNvPr id="47" name="TextBox 46">
                <a:extLst>
                  <a:ext uri="{FF2B5EF4-FFF2-40B4-BE49-F238E27FC236}">
                    <a16:creationId xmlns:a16="http://schemas.microsoft.com/office/drawing/2014/main" id="{748B5DC3-50D0-3D2C-2043-2C384FE932C6}"/>
                  </a:ext>
                </a:extLst>
              </p:cNvPr>
              <p:cNvSpPr txBox="1">
                <a:spLocks noRot="1" noChangeAspect="1" noMove="1" noResize="1" noEditPoints="1" noAdjustHandles="1" noChangeArrowheads="1" noChangeShapeType="1" noTextEdit="1"/>
              </p:cNvSpPr>
              <p:nvPr/>
            </p:nvSpPr>
            <p:spPr>
              <a:xfrm>
                <a:off x="8927595" y="3320818"/>
                <a:ext cx="952044" cy="461665"/>
              </a:xfrm>
              <a:prstGeom prst="rect">
                <a:avLst/>
              </a:prstGeom>
              <a:blipFill>
                <a:blip r:embed="rId34"/>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95B220B0-2000-87DC-98F4-E8B00E6C8F27}"/>
                  </a:ext>
                </a:extLst>
              </p:cNvPr>
              <p:cNvSpPr txBox="1"/>
              <p:nvPr/>
            </p:nvSpPr>
            <p:spPr>
              <a:xfrm>
                <a:off x="8927595" y="3870178"/>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oMath>
                  </m:oMathPara>
                </a14:m>
                <a:endParaRPr lang="en-US" sz="2400" dirty="0"/>
              </a:p>
            </p:txBody>
          </p:sp>
        </mc:Choice>
        <mc:Fallback>
          <p:sp>
            <p:nvSpPr>
              <p:cNvPr id="48" name="TextBox 47">
                <a:extLst>
                  <a:ext uri="{FF2B5EF4-FFF2-40B4-BE49-F238E27FC236}">
                    <a16:creationId xmlns:a16="http://schemas.microsoft.com/office/drawing/2014/main" id="{95B220B0-2000-87DC-98F4-E8B00E6C8F27}"/>
                  </a:ext>
                </a:extLst>
              </p:cNvPr>
              <p:cNvSpPr txBox="1">
                <a:spLocks noRot="1" noChangeAspect="1" noMove="1" noResize="1" noEditPoints="1" noAdjustHandles="1" noChangeArrowheads="1" noChangeShapeType="1" noTextEdit="1"/>
              </p:cNvSpPr>
              <p:nvPr/>
            </p:nvSpPr>
            <p:spPr>
              <a:xfrm>
                <a:off x="8927595" y="3870178"/>
                <a:ext cx="421171" cy="461665"/>
              </a:xfrm>
              <a:prstGeom prst="rect">
                <a:avLst/>
              </a:prstGeom>
              <a:blipFill>
                <a:blip r:embed="rId35"/>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51D4BB76-FF79-D320-2407-A00286A8564E}"/>
                  </a:ext>
                </a:extLst>
              </p:cNvPr>
              <p:cNvSpPr txBox="1"/>
              <p:nvPr/>
            </p:nvSpPr>
            <p:spPr>
              <a:xfrm>
                <a:off x="8763937" y="5581043"/>
                <a:ext cx="3022600"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m:t>
                      </m:r>
                    </m:oMath>
                  </m:oMathPara>
                </a14:m>
                <a:endParaRPr lang="en-US" sz="2400" dirty="0"/>
              </a:p>
            </p:txBody>
          </p:sp>
        </mc:Choice>
        <mc:Fallback>
          <p:sp>
            <p:nvSpPr>
              <p:cNvPr id="49" name="TextBox 48">
                <a:extLst>
                  <a:ext uri="{FF2B5EF4-FFF2-40B4-BE49-F238E27FC236}">
                    <a16:creationId xmlns:a16="http://schemas.microsoft.com/office/drawing/2014/main" id="{51D4BB76-FF79-D320-2407-A00286A8564E}"/>
                  </a:ext>
                </a:extLst>
              </p:cNvPr>
              <p:cNvSpPr txBox="1">
                <a:spLocks noRot="1" noChangeAspect="1" noMove="1" noResize="1" noEditPoints="1" noAdjustHandles="1" noChangeArrowheads="1" noChangeShapeType="1" noTextEdit="1"/>
              </p:cNvSpPr>
              <p:nvPr/>
            </p:nvSpPr>
            <p:spPr>
              <a:xfrm>
                <a:off x="8763937" y="5581043"/>
                <a:ext cx="3022600" cy="461665"/>
              </a:xfrm>
              <a:prstGeom prst="rect">
                <a:avLst/>
              </a:prstGeom>
              <a:blipFill>
                <a:blip r:embed="rId36"/>
                <a:stretch>
                  <a:fillRect b="-15000"/>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C16F36B5-8810-8254-B758-95E42FAE1FFB}"/>
                  </a:ext>
                </a:extLst>
              </p:cNvPr>
              <p:cNvSpPr txBox="1"/>
              <p:nvPr/>
            </p:nvSpPr>
            <p:spPr>
              <a:xfrm>
                <a:off x="5919385" y="5696846"/>
                <a:ext cx="2906020" cy="323165"/>
              </a:xfrm>
              <a:prstGeom prst="rect">
                <a:avLst/>
              </a:prstGeom>
              <a:noFill/>
            </p:spPr>
            <p:txBody>
              <a:bodyPr wrap="square">
                <a:spAutoFit/>
              </a:bodyPr>
              <a:lstStyle/>
              <a:p>
                <a:r>
                  <a:rPr lang="en-US" sz="1500" dirty="0"/>
                  <a:t>Convert </a:t>
                </a:r>
                <a14:m>
                  <m:oMath xmlns:m="http://schemas.openxmlformats.org/officeDocument/2006/math">
                    <m:r>
                      <a:rPr lang="en-GB" sz="1500" i="1" dirty="0">
                        <a:latin typeface="Cambria Math" panose="02040503050406030204" pitchFamily="18" charset="0"/>
                      </a:rPr>
                      <m:t>2</m:t>
                    </m:r>
                    <m:r>
                      <a:rPr lang="en-GB" sz="1500" i="1" dirty="0">
                        <a:latin typeface="Cambria Math" panose="02040503050406030204" pitchFamily="18" charset="0"/>
                      </a:rPr>
                      <m:t>𝑛</m:t>
                    </m:r>
                    <m:r>
                      <a:rPr lang="en-GB" sz="1500" i="1" dirty="0">
                        <a:latin typeface="Cambria Math" panose="02040503050406030204" pitchFamily="18" charset="0"/>
                      </a:rPr>
                      <m:t>+2</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n</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simplify</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as</m:t>
                    </m:r>
                    <m:r>
                      <a:rPr lang="en-GB" sz="1500" b="0" i="0" dirty="0" smtClean="0">
                        <a:latin typeface="Cambria Math" panose="02040503050406030204" pitchFamily="18" charset="0"/>
                      </a:rPr>
                      <m:t>,</m:t>
                    </m:r>
                  </m:oMath>
                </a14:m>
                <a:endParaRPr lang="en-US" sz="1500" dirty="0"/>
              </a:p>
            </p:txBody>
          </p:sp>
        </mc:Choice>
        <mc:Fallback>
          <p:sp>
            <p:nvSpPr>
              <p:cNvPr id="53" name="TextBox 52">
                <a:extLst>
                  <a:ext uri="{FF2B5EF4-FFF2-40B4-BE49-F238E27FC236}">
                    <a16:creationId xmlns:a16="http://schemas.microsoft.com/office/drawing/2014/main" id="{C16F36B5-8810-8254-B758-95E42FAE1FFB}"/>
                  </a:ext>
                </a:extLst>
              </p:cNvPr>
              <p:cNvSpPr txBox="1">
                <a:spLocks noRot="1" noChangeAspect="1" noMove="1" noResize="1" noEditPoints="1" noAdjustHandles="1" noChangeArrowheads="1" noChangeShapeType="1" noTextEdit="1"/>
              </p:cNvSpPr>
              <p:nvPr/>
            </p:nvSpPr>
            <p:spPr>
              <a:xfrm>
                <a:off x="5919385" y="5696846"/>
                <a:ext cx="2906020" cy="323165"/>
              </a:xfrm>
              <a:prstGeom prst="rect">
                <a:avLst/>
              </a:prstGeom>
              <a:blipFill>
                <a:blip r:embed="rId37"/>
                <a:stretch>
                  <a:fillRect l="-870" t="-3704" b="-18519"/>
                </a:stretch>
              </a:blipFill>
            </p:spPr>
            <p:txBody>
              <a:bodyPr/>
              <a:lstStyle/>
              <a:p>
                <a:r>
                  <a:rPr lang="en-US">
                    <a:noFill/>
                  </a:rPr>
                  <a:t> </a:t>
                </a:r>
              </a:p>
            </p:txBody>
          </p:sp>
        </mc:Fallback>
      </mc:AlternateContent>
    </p:spTree>
    <p:extLst>
      <p:ext uri="{BB962C8B-B14F-4D97-AF65-F5344CB8AC3E}">
        <p14:creationId xmlns:p14="http://schemas.microsoft.com/office/powerpoint/2010/main" val="35295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000" fill="hold"/>
                                        <p:tgtEl>
                                          <p:spTgt spid="34"/>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2000" fill="hold"/>
                                        <p:tgtEl>
                                          <p:spTgt spid="39"/>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P spid="47" grpId="0" animBg="1"/>
      <p:bldP spid="48" grpId="0" animBg="1"/>
      <p:bldP spid="49"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D4E5C0-4000-EA25-72F0-6993B5975CF3}"/>
                  </a:ext>
                </a:extLst>
              </p:cNvPr>
              <p:cNvSpPr txBox="1"/>
              <p:nvPr/>
            </p:nvSpPr>
            <p:spPr>
              <a:xfrm>
                <a:off x="3421674" y="5080139"/>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21674" y="5080139"/>
                <a:ext cx="5290456" cy="823815"/>
              </a:xfrm>
              <a:prstGeom prst="rect">
                <a:avLst/>
              </a:prstGeom>
              <a:blipFill>
                <a:blip r:embed="rId4"/>
                <a:stretch>
                  <a:fillRect l="-713" t="-211594" b="-308696"/>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pic>
        <p:nvPicPr>
          <p:cNvPr id="3" name="Picture 2" descr="A screenshot of a computer program&#10;&#10;Description automatically generated">
            <a:extLst>
              <a:ext uri="{FF2B5EF4-FFF2-40B4-BE49-F238E27FC236}">
                <a16:creationId xmlns:a16="http://schemas.microsoft.com/office/drawing/2014/main" id="{68CE39DC-9E82-B6D8-A888-7D1B798EC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454" y="189285"/>
            <a:ext cx="5534896" cy="4655267"/>
          </a:xfrm>
          <a:prstGeom prst="rect">
            <a:avLst/>
          </a:prstGeom>
        </p:spPr>
      </p:pic>
    </p:spTree>
    <p:extLst>
      <p:ext uri="{BB962C8B-B14F-4D97-AF65-F5344CB8AC3E}">
        <p14:creationId xmlns:p14="http://schemas.microsoft.com/office/powerpoint/2010/main" val="50549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4" name="Title 1">
            <a:extLst>
              <a:ext uri="{FF2B5EF4-FFF2-40B4-BE49-F238E27FC236}">
                <a16:creationId xmlns:a16="http://schemas.microsoft.com/office/drawing/2014/main" id="{A1548606-3A08-818D-193A-0989AB89DFFD}"/>
              </a:ext>
            </a:extLst>
          </p:cNvPr>
          <p:cNvSpPr txBox="1">
            <a:spLocks/>
          </p:cNvSpPr>
          <p:nvPr/>
        </p:nvSpPr>
        <p:spPr>
          <a:xfrm>
            <a:off x="459205" y="1547033"/>
            <a:ext cx="11273589" cy="17852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algn="l"/>
            <a:endParaRPr lang="en-US" sz="2700" b="1" dirty="0">
              <a:latin typeface="Calibri Light (Headings)"/>
            </a:endParaRPr>
          </a:p>
          <a:p>
            <a:pPr marL="457200" indent="-457200" algn="l">
              <a:buFont typeface="Wingdings" pitchFamily="2" charset="2"/>
              <a:buChar char="Ø"/>
            </a:pPr>
            <a:r>
              <a:rPr lang="en-US" sz="2700" b="1" dirty="0">
                <a:latin typeface="Calibri Light (Headings)"/>
              </a:rPr>
              <a:t>Divide and Conquer Approach</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Recursion</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Recurrence Relation</a:t>
            </a:r>
          </a:p>
        </p:txBody>
      </p:sp>
      <p:sp>
        <p:nvSpPr>
          <p:cNvPr id="15" name="Title 1">
            <a:extLst>
              <a:ext uri="{FF2B5EF4-FFF2-40B4-BE49-F238E27FC236}">
                <a16:creationId xmlns:a16="http://schemas.microsoft.com/office/drawing/2014/main" id="{CD03D267-B89D-A90E-028C-7F67D3C7C154}"/>
              </a:ext>
            </a:extLst>
          </p:cNvPr>
          <p:cNvSpPr>
            <a:spLocks noGrp="1"/>
          </p:cNvSpPr>
          <p:nvPr>
            <p:ph type="ctrTitle"/>
          </p:nvPr>
        </p:nvSpPr>
        <p:spPr>
          <a:xfrm>
            <a:off x="459205" y="488604"/>
            <a:ext cx="9144000" cy="718459"/>
          </a:xfrm>
        </p:spPr>
        <p:txBody>
          <a:bodyPr>
            <a:normAutofit fontScale="90000"/>
          </a:bodyPr>
          <a:lstStyle/>
          <a:p>
            <a:pPr algn="l"/>
            <a:r>
              <a:rPr lang="en-PH" b="1" dirty="0"/>
              <a:t>Outline</a:t>
            </a:r>
          </a:p>
        </p:txBody>
      </p:sp>
    </p:spTree>
    <p:extLst>
      <p:ext uri="{BB962C8B-B14F-4D97-AF65-F5344CB8AC3E}">
        <p14:creationId xmlns:p14="http://schemas.microsoft.com/office/powerpoint/2010/main" val="114649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m:oMathPara>
                </a14:m>
                <a:endParaRPr lang="en-US" sz="2400" dirty="0"/>
              </a:p>
            </p:txBody>
          </p:sp>
        </mc:Choice>
        <mc:Fallback>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461665"/>
              </a:xfrm>
              <a:prstGeom prst="rect">
                <a:avLst/>
              </a:prstGeom>
              <a:blipFill>
                <a:blip r:embed="rId4"/>
                <a:stretch>
                  <a:fillRect b="-9756"/>
                </a:stretch>
              </a:blipFill>
              <a:ln w="38100">
                <a:solidFill>
                  <a:srgbClr val="00B050"/>
                </a:solidFill>
              </a:ln>
            </p:spPr>
            <p:txBody>
              <a:bodyPr/>
              <a:lstStyle/>
              <a:p>
                <a:r>
                  <a:rPr lang="en-US">
                    <a:noFill/>
                  </a:rPr>
                  <a:t> </a:t>
                </a:r>
              </a:p>
            </p:txBody>
          </p:sp>
        </mc:Fallback>
      </mc:AlternateContent>
      <p:grpSp>
        <p:nvGrpSpPr>
          <p:cNvPr id="84" name="Group 83">
            <a:extLst>
              <a:ext uri="{FF2B5EF4-FFF2-40B4-BE49-F238E27FC236}">
                <a16:creationId xmlns:a16="http://schemas.microsoft.com/office/drawing/2014/main" id="{7492B8D2-F92F-204F-B3A1-8B8791EBCC11}"/>
              </a:ext>
            </a:extLst>
          </p:cNvPr>
          <p:cNvGrpSpPr/>
          <p:nvPr/>
        </p:nvGrpSpPr>
        <p:grpSpPr>
          <a:xfrm>
            <a:off x="204297" y="564003"/>
            <a:ext cx="3297911" cy="867209"/>
            <a:chOff x="1128589" y="308274"/>
            <a:chExt cx="3297911" cy="867209"/>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A0A226C-FB17-6FF8-6CAC-DA8472F513D3}"/>
                    </a:ext>
                  </a:extLst>
                </p:cNvPr>
                <p:cNvSpPr txBox="1"/>
                <p:nvPr/>
              </p:nvSpPr>
              <p:spPr>
                <a:xfrm>
                  <a:off x="1128589" y="713817"/>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𝑛</m:t>
                        </m:r>
                      </m:oMath>
                    </m:oMathPara>
                  </a14:m>
                  <a:endParaRPr lang="en-US" sz="2400" dirty="0"/>
                </a:p>
              </p:txBody>
            </p:sp>
          </mc:Choice>
          <mc:Fallback>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1128589" y="713817"/>
                  <a:ext cx="339194" cy="461665"/>
                </a:xfrm>
                <a:prstGeom prst="rect">
                  <a:avLst/>
                </a:prstGeom>
                <a:blipFill>
                  <a:blip r:embed="rId5"/>
                  <a:stretch>
                    <a:fillRect l="-3226"/>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B3F2C60-1415-6663-2906-9C16C85F3744}"/>
                    </a:ext>
                  </a:extLst>
                </p:cNvPr>
                <p:cNvSpPr txBox="1"/>
                <p:nvPr/>
              </p:nvSpPr>
              <p:spPr>
                <a:xfrm>
                  <a:off x="3047416" y="713818"/>
                  <a:ext cx="137908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−1)</m:t>
                        </m:r>
                      </m:oMath>
                    </m:oMathPara>
                  </a14:m>
                  <a:endParaRPr lang="en-US" sz="2400" dirty="0"/>
                </a:p>
              </p:txBody>
            </p:sp>
          </mc:Choice>
          <mc:Fallback>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047416" y="713818"/>
                  <a:ext cx="1379084" cy="461665"/>
                </a:xfrm>
                <a:prstGeom prst="rect">
                  <a:avLst/>
                </a:prstGeom>
                <a:blipFill>
                  <a:blip r:embed="rId6"/>
                  <a:stretch>
                    <a:fillRect b="-12195"/>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1298186" y="308274"/>
              <a:ext cx="1308022" cy="40554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606208" y="308274"/>
              <a:ext cx="1130750" cy="40554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1462152" y="1431212"/>
            <a:ext cx="2834011" cy="769844"/>
            <a:chOff x="2386444" y="2488448"/>
            <a:chExt cx="2834011" cy="769844"/>
          </a:xfrm>
        </p:grpSpPr>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5B2F8A4-5DE1-25E2-BF40-1C98FC521E40}"/>
                    </a:ext>
                  </a:extLst>
                </p:cNvPr>
                <p:cNvSpPr txBox="1"/>
                <p:nvPr/>
              </p:nvSpPr>
              <p:spPr>
                <a:xfrm>
                  <a:off x="2386444" y="2796627"/>
                  <a:ext cx="94796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oMath>
                    </m:oMathPara>
                  </a14:m>
                  <a:endParaRPr lang="en-US" sz="2400" b="1" dirty="0"/>
                </a:p>
              </p:txBody>
            </p:sp>
          </mc:Choice>
          <mc:Fallback>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2386444" y="2796627"/>
                  <a:ext cx="947968" cy="461665"/>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8E1FBCA-751D-ECD6-9F45-904756E6B784}"/>
                    </a:ext>
                  </a:extLst>
                </p:cNvPr>
                <p:cNvSpPr txBox="1"/>
                <p:nvPr/>
              </p:nvSpPr>
              <p:spPr>
                <a:xfrm>
                  <a:off x="3841372" y="2793082"/>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−2)</m:t>
                        </m:r>
                      </m:oMath>
                    </m:oMathPara>
                  </a14:m>
                  <a:endParaRPr lang="en-US" sz="2400" dirty="0"/>
                </a:p>
              </p:txBody>
            </p:sp>
          </mc:Choice>
          <mc:Fallback>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3841372" y="2793082"/>
                  <a:ext cx="1379083" cy="461665"/>
                </a:xfrm>
                <a:prstGeom prst="rect">
                  <a:avLst/>
                </a:prstGeom>
                <a:blipFill>
                  <a:blip r:embed="rId8"/>
                  <a:stretch>
                    <a:fillRect l="-893" b="-12500"/>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860428" y="2488448"/>
              <a:ext cx="876530" cy="308179"/>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736958" y="2488448"/>
              <a:ext cx="793956" cy="304634"/>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128091" y="2197511"/>
            <a:ext cx="3005448" cy="916758"/>
            <a:chOff x="3052383" y="1800522"/>
            <a:chExt cx="3005448" cy="916758"/>
          </a:xfrm>
        </p:grpSpPr>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9817974D-708A-AC81-D34F-58B2D8F09EFB}"/>
                    </a:ext>
                  </a:extLst>
                </p:cNvPr>
                <p:cNvSpPr txBox="1"/>
                <p:nvPr/>
              </p:nvSpPr>
              <p:spPr>
                <a:xfrm>
                  <a:off x="4678748" y="2255615"/>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m:oMathPara>
                  </a14:m>
                  <a:endParaRPr lang="en-US" sz="2400" dirty="0"/>
                </a:p>
              </p:txBody>
            </p:sp>
          </mc:Choice>
          <mc:Fallback>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4678748" y="2255615"/>
                  <a:ext cx="1379083" cy="461665"/>
                </a:xfrm>
                <a:prstGeom prst="rect">
                  <a:avLst/>
                </a:prstGeom>
                <a:blipFill>
                  <a:blip r:embed="rId9"/>
                  <a:stretch>
                    <a:fillRect l="-893" b="-12500"/>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534461" y="1800522"/>
              <a:ext cx="833829" cy="455093"/>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FAC4978E-B265-1426-75DC-82279D4EA915}"/>
                    </a:ext>
                  </a:extLst>
                </p:cNvPr>
                <p:cNvSpPr txBox="1"/>
                <p:nvPr/>
              </p:nvSpPr>
              <p:spPr>
                <a:xfrm>
                  <a:off x="3052383" y="2255022"/>
                  <a:ext cx="977332"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−2</m:t>
                        </m:r>
                      </m:oMath>
                    </m:oMathPara>
                  </a14:m>
                  <a:endParaRPr lang="en-US" sz="2400" dirty="0"/>
                </a:p>
              </p:txBody>
            </p:sp>
          </mc:Choice>
          <mc:Fallback>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3052383" y="2255022"/>
                  <a:ext cx="977332" cy="461665"/>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541049" y="1800522"/>
              <a:ext cx="993412" cy="454500"/>
            </a:xfrm>
            <a:prstGeom prst="line">
              <a:avLst/>
            </a:prstGeom>
          </p:spPr>
          <p:style>
            <a:lnRef idx="3">
              <a:schemeClr val="dk1"/>
            </a:lnRef>
            <a:fillRef idx="0">
              <a:schemeClr val="dk1"/>
            </a:fillRef>
            <a:effectRef idx="2">
              <a:schemeClr val="dk1"/>
            </a:effectRef>
            <a:fontRef idx="minor">
              <a:schemeClr val="tx1"/>
            </a:fontRef>
          </p:style>
        </p:cxnSp>
      </p:grpSp>
      <p:pic>
        <p:nvPicPr>
          <p:cNvPr id="3" name="Picture 2" descr="A screenshot of a computer program&#10;&#10;Description automatically generated">
            <a:extLst>
              <a:ext uri="{FF2B5EF4-FFF2-40B4-BE49-F238E27FC236}">
                <a16:creationId xmlns:a16="http://schemas.microsoft.com/office/drawing/2014/main" id="{4B694903-F8B4-6521-6569-28B5F2ACB1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207" y="102338"/>
            <a:ext cx="5534896" cy="4655267"/>
          </a:xfrm>
          <a:prstGeom prst="rect">
            <a:avLst/>
          </a:prstGeom>
        </p:spPr>
      </p:pic>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8"/>
                <a:ext cx="180918" cy="9233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oMath>
                  </m:oMathPara>
                </a14:m>
                <a:endParaRPr lang="en-GB" b="1" dirty="0"/>
              </a:p>
              <a:p>
                <a:pPr algn="ctr"/>
                <a:r>
                  <a:rPr lang="en-US" b="1" dirty="0"/>
                  <a:t>.</a:t>
                </a:r>
              </a:p>
              <a:p>
                <a:pPr algn="ctr"/>
                <a:r>
                  <a:rPr lang="en-US" b="1" dirty="0"/>
                  <a:t>.</a:t>
                </a:r>
              </a:p>
            </p:txBody>
          </p:sp>
        </mc:Choice>
        <mc:Fallback>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8"/>
                <a:ext cx="180918" cy="923330"/>
              </a:xfrm>
              <a:prstGeom prst="rect">
                <a:avLst/>
              </a:prstGeom>
              <a:blipFill>
                <a:blip r:embed="rId12"/>
                <a:stretch>
                  <a:fillRect l="-53333" r="-33333" b="-958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(2)</m:t>
                      </m:r>
                    </m:oMath>
                  </m:oMathPara>
                </a14:m>
                <a:endParaRPr lang="en-US" sz="2400" dirty="0"/>
              </a:p>
            </p:txBody>
          </p:sp>
        </mc:Choice>
        <mc:Fallback>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461665"/>
              </a:xfrm>
              <a:prstGeom prst="rect">
                <a:avLst/>
              </a:prstGeom>
              <a:blipFill>
                <a:blip r:embed="rId13"/>
                <a:stretch>
                  <a:fillRect b="-12195"/>
                </a:stretch>
              </a:blipFill>
              <a:ln w="38100">
                <a:solidFill>
                  <a:srgbClr val="00B0F0"/>
                </a:solidFill>
              </a:ln>
            </p:spPr>
            <p:txBody>
              <a:bodyPr/>
              <a:lstStyle/>
              <a:p>
                <a:r>
                  <a:rPr lang="en-US">
                    <a:noFill/>
                  </a:rPr>
                  <a:t> </a:t>
                </a:r>
              </a:p>
            </p:txBody>
          </p:sp>
        </mc:Fallback>
      </mc:AlternateContent>
      <p:grpSp>
        <p:nvGrpSpPr>
          <p:cNvPr id="177" name="Group 176">
            <a:extLst>
              <a:ext uri="{FF2B5EF4-FFF2-40B4-BE49-F238E27FC236}">
                <a16:creationId xmlns:a16="http://schemas.microsoft.com/office/drawing/2014/main" id="{17C9542C-464F-8510-1F1E-C700279EF54F}"/>
              </a:ext>
            </a:extLst>
          </p:cNvPr>
          <p:cNvGrpSpPr/>
          <p:nvPr/>
        </p:nvGrpSpPr>
        <p:grpSpPr>
          <a:xfrm>
            <a:off x="3533893" y="4455226"/>
            <a:ext cx="2149375" cy="684443"/>
            <a:chOff x="3533893" y="4455226"/>
            <a:chExt cx="2149375" cy="684443"/>
          </a:xfrm>
        </p:grpSpPr>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4"/>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2</m:t>
                        </m:r>
                      </m:oMath>
                    </m:oMathPara>
                  </a14:m>
                  <a:endParaRPr lang="en-US" sz="2400" dirty="0"/>
                </a:p>
              </p:txBody>
            </p:sp>
          </mc:Choice>
          <mc:Fallback>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4"/>
                  <a:ext cx="339194" cy="461665"/>
                </a:xfrm>
                <a:prstGeom prst="rect">
                  <a:avLst/>
                </a:prstGeom>
                <a:blipFill>
                  <a:blip r:embed="rId14"/>
                  <a:stretch>
                    <a:fillRect l="-6452"/>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31E657C-5430-B508-0F6A-48946341F424}"/>
                    </a:ext>
                  </a:extLst>
                </p:cNvPr>
                <p:cNvSpPr txBox="1"/>
                <p:nvPr/>
              </p:nvSpPr>
              <p:spPr>
                <a:xfrm>
                  <a:off x="4809524" y="4678004"/>
                  <a:ext cx="87374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(1)</m:t>
                        </m:r>
                      </m:oMath>
                    </m:oMathPara>
                  </a14:m>
                  <a:endParaRPr lang="en-US" sz="2400" dirty="0"/>
                </a:p>
              </p:txBody>
            </p:sp>
          </mc:Choice>
          <mc:Fallback>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4" y="4678004"/>
                  <a:ext cx="873744" cy="461665"/>
                </a:xfrm>
                <a:prstGeom prst="rect">
                  <a:avLst/>
                </a:prstGeom>
                <a:blipFill>
                  <a:blip r:embed="rId15"/>
                  <a:stretch>
                    <a:fillRect b="-12195"/>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0" y="4455226"/>
              <a:ext cx="805106" cy="22277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455226"/>
              <a:ext cx="737800" cy="222778"/>
            </a:xfrm>
            <a:prstGeom prst="line">
              <a:avLst/>
            </a:prstGeom>
          </p:spPr>
          <p:style>
            <a:lnRef idx="3">
              <a:schemeClr val="dk1"/>
            </a:lnRef>
            <a:fillRef idx="0">
              <a:schemeClr val="dk1"/>
            </a:fillRef>
            <a:effectRef idx="2">
              <a:schemeClr val="dk1"/>
            </a:effectRef>
            <a:fontRef idx="minor">
              <a:schemeClr val="tx1"/>
            </a:fontRef>
          </p:style>
        </p:cxnSp>
      </p:grpSp>
      <p:grpSp>
        <p:nvGrpSpPr>
          <p:cNvPr id="175" name="Group 174">
            <a:extLst>
              <a:ext uri="{FF2B5EF4-FFF2-40B4-BE49-F238E27FC236}">
                <a16:creationId xmlns:a16="http://schemas.microsoft.com/office/drawing/2014/main" id="{7FD89976-9746-A03D-F726-0CA9692BC296}"/>
              </a:ext>
            </a:extLst>
          </p:cNvPr>
          <p:cNvGrpSpPr/>
          <p:nvPr/>
        </p:nvGrpSpPr>
        <p:grpSpPr>
          <a:xfrm>
            <a:off x="4357214" y="5139669"/>
            <a:ext cx="2224591" cy="682187"/>
            <a:chOff x="4357214" y="5139669"/>
            <a:chExt cx="2224591" cy="682187"/>
          </a:xfrm>
        </p:grpSpPr>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58BB438A-EF26-AFC3-6E19-11460C82AC7E}"/>
                    </a:ext>
                  </a:extLst>
                </p:cNvPr>
                <p:cNvSpPr txBox="1"/>
                <p:nvPr/>
              </p:nvSpPr>
              <p:spPr>
                <a:xfrm>
                  <a:off x="4357214" y="5360191"/>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1</m:t>
                        </m:r>
                      </m:oMath>
                    </m:oMathPara>
                  </a14:m>
                  <a:endParaRPr lang="en-US" sz="2400" dirty="0"/>
                </a:p>
              </p:txBody>
            </p:sp>
          </mc:Choice>
          <mc:Fallback>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4" y="5360191"/>
                  <a:ext cx="339194" cy="461665"/>
                </a:xfrm>
                <a:prstGeom prst="rect">
                  <a:avLst/>
                </a:prstGeom>
                <a:blipFill>
                  <a:blip r:embed="rId16"/>
                  <a:stretch>
                    <a:fillRect l="-9677"/>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D7D5EA2D-47E9-DD5C-51BB-87A444D95703}"/>
                    </a:ext>
                  </a:extLst>
                </p:cNvPr>
                <p:cNvSpPr txBox="1"/>
                <p:nvPr/>
              </p:nvSpPr>
              <p:spPr>
                <a:xfrm>
                  <a:off x="5683268" y="5360191"/>
                  <a:ext cx="89853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(0)</m:t>
                        </m:r>
                      </m:oMath>
                    </m:oMathPara>
                  </a14:m>
                  <a:endParaRPr lang="en-US" sz="2400" dirty="0"/>
                </a:p>
              </p:txBody>
            </p:sp>
          </mc:Choice>
          <mc:Fallback>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8" y="5360191"/>
                  <a:ext cx="898537" cy="461665"/>
                </a:xfrm>
                <a:prstGeom prst="rect">
                  <a:avLst/>
                </a:prstGeom>
                <a:blipFill>
                  <a:blip r:embed="rId17"/>
                  <a:stretch>
                    <a:fillRect b="-15000"/>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139669"/>
              <a:ext cx="719585" cy="220522"/>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6" y="5139669"/>
              <a:ext cx="886141" cy="220522"/>
            </a:xfrm>
            <a:prstGeom prst="line">
              <a:avLst/>
            </a:prstGeom>
          </p:spPr>
          <p:style>
            <a:lnRef idx="3">
              <a:schemeClr val="dk1"/>
            </a:lnRef>
            <a:fillRef idx="0">
              <a:schemeClr val="dk1"/>
            </a:fillRef>
            <a:effectRef idx="2">
              <a:schemeClr val="dk1"/>
            </a:effectRef>
            <a:fontRef idx="minor">
              <a:schemeClr val="tx1"/>
            </a:fontRef>
          </p:style>
        </p:cxnSp>
      </p:grp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4" cy="461665"/>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821856"/>
            <a:ext cx="0" cy="22052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68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1" grpId="0"/>
      <p:bldP spid="82" grpId="0" animBg="1"/>
      <p:bldP spid="1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553129-68FE-8EB1-B5AB-AF0E0E500673}"/>
              </a:ext>
            </a:extLst>
          </p:cNvPr>
          <p:cNvGrpSpPr/>
          <p:nvPr/>
        </p:nvGrpSpPr>
        <p:grpSpPr>
          <a:xfrm>
            <a:off x="196643" y="296334"/>
            <a:ext cx="5228580" cy="5550008"/>
            <a:chOff x="204297" y="102338"/>
            <a:chExt cx="6377508" cy="6278594"/>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338554"/>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m:t>
                        </m:r>
                      </m:oMath>
                    </m:oMathPara>
                  </a14:m>
                  <a:endParaRPr lang="en-US" sz="1600" dirty="0"/>
                </a:p>
              </p:txBody>
            </p:sp>
          </mc:Choice>
          <mc:Fallback>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338554"/>
                </a:xfrm>
                <a:prstGeom prst="rect">
                  <a:avLst/>
                </a:prstGeom>
                <a:blipFill>
                  <a:blip r:embed="rId4"/>
                  <a:stretch>
                    <a:fillRect b="-18519"/>
                  </a:stretch>
                </a:blipFill>
                <a:ln w="38100">
                  <a:solidFill>
                    <a:srgbClr val="00B05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A0A226C-FB17-6FF8-6CAC-DA8472F513D3}"/>
                    </a:ext>
                  </a:extLst>
                </p:cNvPr>
                <p:cNvSpPr txBox="1"/>
                <p:nvPr/>
              </p:nvSpPr>
              <p:spPr>
                <a:xfrm>
                  <a:off x="204297" y="969546"/>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𝑛</m:t>
                        </m:r>
                      </m:oMath>
                    </m:oMathPara>
                  </a14:m>
                  <a:endParaRPr lang="en-US" sz="1600" dirty="0"/>
                </a:p>
              </p:txBody>
            </p:sp>
          </mc:Choice>
          <mc:Fallback>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204297" y="969546"/>
                  <a:ext cx="339195" cy="338554"/>
                </a:xfrm>
                <a:prstGeom prst="rect">
                  <a:avLst/>
                </a:prstGeom>
                <a:blipFill>
                  <a:blip r:embed="rId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B3F2C60-1415-6663-2906-9C16C85F3744}"/>
                    </a:ext>
                  </a:extLst>
                </p:cNvPr>
                <p:cNvSpPr txBox="1"/>
                <p:nvPr/>
              </p:nvSpPr>
              <p:spPr>
                <a:xfrm>
                  <a:off x="2123124" y="969546"/>
                  <a:ext cx="1379085"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−1)</m:t>
                        </m:r>
                      </m:oMath>
                    </m:oMathPara>
                  </a14:m>
                  <a:endParaRPr lang="en-US" sz="1600" dirty="0"/>
                </a:p>
              </p:txBody>
            </p:sp>
          </mc:Choice>
          <mc:Fallback>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2123124" y="969546"/>
                  <a:ext cx="1379085" cy="338554"/>
                </a:xfrm>
                <a:prstGeom prst="rect">
                  <a:avLst/>
                </a:prstGeom>
                <a:blipFill>
                  <a:blip r:embed="rId6"/>
                  <a:stretch>
                    <a:fillRect b="-22222"/>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373895" y="440892"/>
              <a:ext cx="1308021" cy="5286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1681916" y="440892"/>
              <a:ext cx="1130751" cy="5286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5B2F8A4-5DE1-25E2-BF40-1C98FC521E40}"/>
                    </a:ext>
                  </a:extLst>
                </p:cNvPr>
                <p:cNvSpPr txBox="1"/>
                <p:nvPr/>
              </p:nvSpPr>
              <p:spPr>
                <a:xfrm>
                  <a:off x="1462152" y="1739391"/>
                  <a:ext cx="947968"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oMath>
                    </m:oMathPara>
                  </a14:m>
                  <a:endParaRPr lang="en-US" sz="1600" b="1" dirty="0"/>
                </a:p>
              </p:txBody>
            </p:sp>
          </mc:Choice>
          <mc:Fallback>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1462152" y="1739391"/>
                  <a:ext cx="947968" cy="338554"/>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8E1FBCA-751D-ECD6-9F45-904756E6B784}"/>
                    </a:ext>
                  </a:extLst>
                </p:cNvPr>
                <p:cNvSpPr txBox="1"/>
                <p:nvPr/>
              </p:nvSpPr>
              <p:spPr>
                <a:xfrm>
                  <a:off x="2917080" y="1735846"/>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−2)</m:t>
                        </m:r>
                      </m:oMath>
                    </m:oMathPara>
                  </a14:m>
                  <a:endParaRPr lang="en-US" sz="1600" dirty="0"/>
                </a:p>
              </p:txBody>
            </p:sp>
          </mc:Choice>
          <mc:Fallback>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2917080" y="1735846"/>
                  <a:ext cx="1379083" cy="338554"/>
                </a:xfrm>
                <a:prstGeom prst="rect">
                  <a:avLst/>
                </a:prstGeom>
                <a:blipFill>
                  <a:blip r:embed="rId8"/>
                  <a:stretch>
                    <a:fillRect b="-17857"/>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1936136" y="1308100"/>
              <a:ext cx="876531" cy="43129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2812667" y="1308100"/>
              <a:ext cx="793955" cy="427746"/>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9817974D-708A-AC81-D34F-58B2D8F09EFB}"/>
                    </a:ext>
                  </a:extLst>
                </p:cNvPr>
                <p:cNvSpPr txBox="1"/>
                <p:nvPr/>
              </p:nvSpPr>
              <p:spPr>
                <a:xfrm>
                  <a:off x="3754456" y="2652604"/>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−3)</m:t>
                        </m:r>
                      </m:oMath>
                    </m:oMathPara>
                  </a14:m>
                  <a:endParaRPr lang="en-US" sz="1600" dirty="0"/>
                </a:p>
              </p:txBody>
            </p:sp>
          </mc:Choice>
          <mc:Fallback>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3754456" y="2652604"/>
                  <a:ext cx="1379083" cy="338554"/>
                </a:xfrm>
                <a:prstGeom prst="rect">
                  <a:avLst/>
                </a:prstGeom>
                <a:blipFill>
                  <a:blip r:embed="rId9"/>
                  <a:stretch>
                    <a:fillRect b="-17857"/>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3606622" y="2074400"/>
              <a:ext cx="837376" cy="57820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8" name="TextBox 77">
                  <a:extLst>
                    <a:ext uri="{FF2B5EF4-FFF2-40B4-BE49-F238E27FC236}">
                      <a16:creationId xmlns:a16="http://schemas.microsoft.com/office/drawing/2014/main" id="{FAC4978E-B265-1426-75DC-82279D4EA915}"/>
                    </a:ext>
                  </a:extLst>
                </p:cNvPr>
                <p:cNvSpPr txBox="1"/>
                <p:nvPr/>
              </p:nvSpPr>
              <p:spPr>
                <a:xfrm>
                  <a:off x="2128091" y="2652012"/>
                  <a:ext cx="977331"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oMath>
                    </m:oMathPara>
                  </a14:m>
                  <a:endParaRPr lang="en-US" sz="1600" dirty="0"/>
                </a:p>
              </p:txBody>
            </p:sp>
          </mc:Choice>
          <mc:Fallback>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2128091" y="2652012"/>
                  <a:ext cx="977331" cy="338554"/>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2616757" y="2074400"/>
              <a:ext cx="989865" cy="577612"/>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9"/>
                  <a:ext cx="180917" cy="83099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m:t>
                        </m:r>
                      </m:oMath>
                    </m:oMathPara>
                  </a14:m>
                  <a:endParaRPr lang="en-GB" sz="1600" b="1" dirty="0"/>
                </a:p>
                <a:p>
                  <a:pPr algn="ctr"/>
                  <a:r>
                    <a:rPr lang="en-US" sz="1600" b="1" dirty="0"/>
                    <a:t>.</a:t>
                  </a:r>
                </a:p>
                <a:p>
                  <a:pPr algn="ctr"/>
                  <a:r>
                    <a:rPr lang="en-US" sz="1600" b="1" dirty="0"/>
                    <a:t>.</a:t>
                  </a:r>
                </a:p>
              </p:txBody>
            </p:sp>
          </mc:Choice>
          <mc:Fallback>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9"/>
                  <a:ext cx="180917" cy="830997"/>
                </a:xfrm>
                <a:prstGeom prst="rect">
                  <a:avLst/>
                </a:prstGeom>
                <a:blipFill>
                  <a:blip r:embed="rId11"/>
                  <a:stretch>
                    <a:fillRect l="-30769" r="-61538" b="-203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(2)</m:t>
                        </m:r>
                      </m:oMath>
                    </m:oMathPara>
                  </a14:m>
                  <a:endParaRPr lang="en-US" sz="1600" dirty="0"/>
                </a:p>
              </p:txBody>
            </p:sp>
          </mc:Choice>
          <mc:Fallback>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338554"/>
                </a:xfrm>
                <a:prstGeom prst="rect">
                  <a:avLst/>
                </a:prstGeom>
                <a:blipFill>
                  <a:blip r:embed="rId12"/>
                  <a:stretch>
                    <a:fillRect b="-17857"/>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3"/>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2</m:t>
                        </m:r>
                      </m:oMath>
                    </m:oMathPara>
                  </a14:m>
                  <a:endParaRPr lang="en-US" sz="1600" dirty="0"/>
                </a:p>
              </p:txBody>
            </p:sp>
          </mc:Choice>
          <mc:Fallback>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3"/>
                  <a:ext cx="339195" cy="338554"/>
                </a:xfrm>
                <a:prstGeom prst="rect">
                  <a:avLst/>
                </a:prstGeom>
                <a:blipFill>
                  <a:blip r:embed="rId13"/>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031E657C-5430-B508-0F6A-48946341F424}"/>
                    </a:ext>
                  </a:extLst>
                </p:cNvPr>
                <p:cNvSpPr txBox="1"/>
                <p:nvPr/>
              </p:nvSpPr>
              <p:spPr>
                <a:xfrm>
                  <a:off x="4809525" y="4678003"/>
                  <a:ext cx="873744"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(1)</m:t>
                        </m:r>
                      </m:oMath>
                    </m:oMathPara>
                  </a14:m>
                  <a:endParaRPr lang="en-US" sz="1600" dirty="0"/>
                </a:p>
              </p:txBody>
            </p:sp>
          </mc:Choice>
          <mc:Fallback>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5" y="4678003"/>
                  <a:ext cx="873744" cy="338554"/>
                </a:xfrm>
                <a:prstGeom prst="rect">
                  <a:avLst/>
                </a:prstGeom>
                <a:blipFill>
                  <a:blip r:embed="rId14"/>
                  <a:stretch>
                    <a:fillRect b="-18519"/>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1" y="4332115"/>
              <a:ext cx="805105" cy="34588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332115"/>
              <a:ext cx="737801" cy="345888"/>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97" name="TextBox 96">
                  <a:extLst>
                    <a:ext uri="{FF2B5EF4-FFF2-40B4-BE49-F238E27FC236}">
                      <a16:creationId xmlns:a16="http://schemas.microsoft.com/office/drawing/2014/main" id="{58BB438A-EF26-AFC3-6E19-11460C82AC7E}"/>
                    </a:ext>
                  </a:extLst>
                </p:cNvPr>
                <p:cNvSpPr txBox="1"/>
                <p:nvPr/>
              </p:nvSpPr>
              <p:spPr>
                <a:xfrm>
                  <a:off x="4357213" y="5360191"/>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en-US" sz="1600" dirty="0"/>
                </a:p>
              </p:txBody>
            </p:sp>
          </mc:Choice>
          <mc:Fallback>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3" y="5360191"/>
                  <a:ext cx="339195" cy="338554"/>
                </a:xfrm>
                <a:prstGeom prst="rect">
                  <a:avLst/>
                </a:prstGeom>
                <a:blipFill>
                  <a:blip r:embed="rId1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D7D5EA2D-47E9-DD5C-51BB-87A444D95703}"/>
                    </a:ext>
                  </a:extLst>
                </p:cNvPr>
                <p:cNvSpPr txBox="1"/>
                <p:nvPr/>
              </p:nvSpPr>
              <p:spPr>
                <a:xfrm>
                  <a:off x="5683269" y="5360191"/>
                  <a:ext cx="898536"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(0)</m:t>
                        </m:r>
                      </m:oMath>
                    </m:oMathPara>
                  </a14:m>
                  <a:endParaRPr lang="en-US" sz="1600" dirty="0"/>
                </a:p>
              </p:txBody>
            </p:sp>
          </mc:Choice>
          <mc:Fallback>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9" y="5360191"/>
                  <a:ext cx="898536" cy="338554"/>
                </a:xfrm>
                <a:prstGeom prst="rect">
                  <a:avLst/>
                </a:prstGeom>
                <a:blipFill>
                  <a:blip r:embed="rId16"/>
                  <a:stretch>
                    <a:fillRect b="-17857"/>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016557"/>
              <a:ext cx="719586" cy="343634"/>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7" y="5016557"/>
              <a:ext cx="886140" cy="343634"/>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5" cy="338554"/>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698745"/>
              <a:ext cx="1" cy="343633"/>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51A1464D-695D-B983-B4FE-5D46547F29F2}"/>
              </a:ext>
            </a:extLst>
          </p:cNvPr>
          <p:cNvGrpSpPr/>
          <p:nvPr/>
        </p:nvGrpSpPr>
        <p:grpSpPr>
          <a:xfrm>
            <a:off x="2360280" y="447440"/>
            <a:ext cx="3600000" cy="219600"/>
            <a:chOff x="5645347" y="540573"/>
            <a:chExt cx="3600000" cy="21960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D4D459F2-FFEB-5C58-E4A1-1CCCF634EF90}"/>
                    </a:ext>
                  </a:extLst>
                </p14:cNvPr>
                <p14:cNvContentPartPr/>
                <p14:nvPr/>
              </p14:nvContentPartPr>
              <p14:xfrm>
                <a:off x="5645347" y="540573"/>
                <a:ext cx="3457080" cy="214560"/>
              </p14:xfrm>
            </p:contentPart>
          </mc:Choice>
          <mc:Fallback>
            <p:pic>
              <p:nvPicPr>
                <p:cNvPr id="12" name="Ink 11">
                  <a:extLst>
                    <a:ext uri="{FF2B5EF4-FFF2-40B4-BE49-F238E27FC236}">
                      <a16:creationId xmlns:a16="http://schemas.microsoft.com/office/drawing/2014/main" id="{D4D459F2-FFEB-5C58-E4A1-1CCCF634EF90}"/>
                    </a:ext>
                  </a:extLst>
                </p:cNvPr>
                <p:cNvPicPr/>
                <p:nvPr/>
              </p:nvPicPr>
              <p:blipFill>
                <a:blip r:embed="rId18"/>
                <a:stretch>
                  <a:fillRect/>
                </a:stretch>
              </p:blipFill>
              <p:spPr>
                <a:xfrm>
                  <a:off x="5627347" y="522933"/>
                  <a:ext cx="349272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58EE9148-E8EE-2423-1C53-5EAE20B20380}"/>
                    </a:ext>
                  </a:extLst>
                </p14:cNvPr>
                <p14:cNvContentPartPr/>
                <p14:nvPr/>
              </p14:nvContentPartPr>
              <p14:xfrm>
                <a:off x="9108907" y="554973"/>
                <a:ext cx="360" cy="205200"/>
              </p14:xfrm>
            </p:contentPart>
          </mc:Choice>
          <mc:Fallback>
            <p:pic>
              <p:nvPicPr>
                <p:cNvPr id="14" name="Ink 13">
                  <a:extLst>
                    <a:ext uri="{FF2B5EF4-FFF2-40B4-BE49-F238E27FC236}">
                      <a16:creationId xmlns:a16="http://schemas.microsoft.com/office/drawing/2014/main" id="{58EE9148-E8EE-2423-1C53-5EAE20B20380}"/>
                    </a:ext>
                  </a:extLst>
                </p:cNvPr>
                <p:cNvPicPr/>
                <p:nvPr/>
              </p:nvPicPr>
              <p:blipFill>
                <a:blip r:embed="rId20"/>
                <a:stretch>
                  <a:fillRect/>
                </a:stretch>
              </p:blipFill>
              <p:spPr>
                <a:xfrm>
                  <a:off x="9091267" y="537333"/>
                  <a:ext cx="3600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9FBA8FE4-ED5E-82A5-68F3-D89576317479}"/>
                    </a:ext>
                  </a:extLst>
                </p14:cNvPr>
                <p14:cNvContentPartPr/>
                <p14:nvPr/>
              </p14:nvContentPartPr>
              <p14:xfrm>
                <a:off x="9120067" y="556773"/>
                <a:ext cx="125280" cy="173160"/>
              </p14:xfrm>
            </p:contentPart>
          </mc:Choice>
          <mc:Fallback>
            <p:pic>
              <p:nvPicPr>
                <p:cNvPr id="16" name="Ink 15">
                  <a:extLst>
                    <a:ext uri="{FF2B5EF4-FFF2-40B4-BE49-F238E27FC236}">
                      <a16:creationId xmlns:a16="http://schemas.microsoft.com/office/drawing/2014/main" id="{9FBA8FE4-ED5E-82A5-68F3-D89576317479}"/>
                    </a:ext>
                  </a:extLst>
                </p:cNvPr>
                <p:cNvPicPr/>
                <p:nvPr/>
              </p:nvPicPr>
              <p:blipFill>
                <a:blip r:embed="rId22"/>
                <a:stretch>
                  <a:fillRect/>
                </a:stretch>
              </p:blipFill>
              <p:spPr>
                <a:xfrm>
                  <a:off x="9102427" y="538773"/>
                  <a:ext cx="160920" cy="208800"/>
                </a:xfrm>
                <a:prstGeom prst="rect">
                  <a:avLst/>
                </a:prstGeom>
              </p:spPr>
            </p:pic>
          </mc:Fallback>
        </mc:AlternateContent>
      </p:grpSp>
      <p:grpSp>
        <p:nvGrpSpPr>
          <p:cNvPr id="21" name="Group 20">
            <a:extLst>
              <a:ext uri="{FF2B5EF4-FFF2-40B4-BE49-F238E27FC236}">
                <a16:creationId xmlns:a16="http://schemas.microsoft.com/office/drawing/2014/main" id="{AED5B471-FBA4-A63D-06CA-7795BC54EC5E}"/>
              </a:ext>
            </a:extLst>
          </p:cNvPr>
          <p:cNvGrpSpPr/>
          <p:nvPr/>
        </p:nvGrpSpPr>
        <p:grpSpPr>
          <a:xfrm>
            <a:off x="3126000" y="1161680"/>
            <a:ext cx="2826360" cy="231120"/>
            <a:chOff x="6411067" y="1254813"/>
            <a:chExt cx="2826360" cy="23112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DDA8868F-48BA-8E8A-86E7-0A372F661838}"/>
                    </a:ext>
                  </a:extLst>
                </p14:cNvPr>
                <p14:cNvContentPartPr/>
                <p14:nvPr/>
              </p14:nvContentPartPr>
              <p14:xfrm>
                <a:off x="6411067" y="1291173"/>
                <a:ext cx="2656800" cy="87840"/>
              </p14:xfrm>
            </p:contentPart>
          </mc:Choice>
          <mc:Fallback>
            <p:pic>
              <p:nvPicPr>
                <p:cNvPr id="18" name="Ink 17">
                  <a:extLst>
                    <a:ext uri="{FF2B5EF4-FFF2-40B4-BE49-F238E27FC236}">
                      <a16:creationId xmlns:a16="http://schemas.microsoft.com/office/drawing/2014/main" id="{DDA8868F-48BA-8E8A-86E7-0A372F661838}"/>
                    </a:ext>
                  </a:extLst>
                </p:cNvPr>
                <p:cNvPicPr/>
                <p:nvPr/>
              </p:nvPicPr>
              <p:blipFill>
                <a:blip r:embed="rId24"/>
                <a:stretch>
                  <a:fillRect/>
                </a:stretch>
              </p:blipFill>
              <p:spPr>
                <a:xfrm>
                  <a:off x="6393067" y="1273533"/>
                  <a:ext cx="269244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A3B0DAFE-8C35-F194-7856-088DEAD77D09}"/>
                    </a:ext>
                  </a:extLst>
                </p14:cNvPr>
                <p14:cNvContentPartPr/>
                <p14:nvPr/>
              </p14:nvContentPartPr>
              <p14:xfrm>
                <a:off x="9090187" y="1256613"/>
                <a:ext cx="18720" cy="216360"/>
              </p14:xfrm>
            </p:contentPart>
          </mc:Choice>
          <mc:Fallback>
            <p:pic>
              <p:nvPicPr>
                <p:cNvPr id="19" name="Ink 18">
                  <a:extLst>
                    <a:ext uri="{FF2B5EF4-FFF2-40B4-BE49-F238E27FC236}">
                      <a16:creationId xmlns:a16="http://schemas.microsoft.com/office/drawing/2014/main" id="{A3B0DAFE-8C35-F194-7856-088DEAD77D09}"/>
                    </a:ext>
                  </a:extLst>
                </p:cNvPr>
                <p:cNvPicPr/>
                <p:nvPr/>
              </p:nvPicPr>
              <p:blipFill>
                <a:blip r:embed="rId26"/>
                <a:stretch>
                  <a:fillRect/>
                </a:stretch>
              </p:blipFill>
              <p:spPr>
                <a:xfrm>
                  <a:off x="9072547" y="1238613"/>
                  <a:ext cx="543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0" name="Ink 19">
                  <a:extLst>
                    <a:ext uri="{FF2B5EF4-FFF2-40B4-BE49-F238E27FC236}">
                      <a16:creationId xmlns:a16="http://schemas.microsoft.com/office/drawing/2014/main" id="{819B2CBD-85B6-C1AD-9304-D7CDE6E2BB69}"/>
                    </a:ext>
                  </a:extLst>
                </p14:cNvPr>
                <p14:cNvContentPartPr/>
                <p14:nvPr/>
              </p14:nvContentPartPr>
              <p14:xfrm>
                <a:off x="9108907" y="1254813"/>
                <a:ext cx="128520" cy="231120"/>
              </p14:xfrm>
            </p:contentPart>
          </mc:Choice>
          <mc:Fallback>
            <p:pic>
              <p:nvPicPr>
                <p:cNvPr id="20" name="Ink 19">
                  <a:extLst>
                    <a:ext uri="{FF2B5EF4-FFF2-40B4-BE49-F238E27FC236}">
                      <a16:creationId xmlns:a16="http://schemas.microsoft.com/office/drawing/2014/main" id="{819B2CBD-85B6-C1AD-9304-D7CDE6E2BB69}"/>
                    </a:ext>
                  </a:extLst>
                </p:cNvPr>
                <p:cNvPicPr/>
                <p:nvPr/>
              </p:nvPicPr>
              <p:blipFill>
                <a:blip r:embed="rId28"/>
                <a:stretch>
                  <a:fillRect/>
                </a:stretch>
              </p:blipFill>
              <p:spPr>
                <a:xfrm>
                  <a:off x="9090907" y="1237173"/>
                  <a:ext cx="164160" cy="266760"/>
                </a:xfrm>
                <a:prstGeom prst="rect">
                  <a:avLst/>
                </a:prstGeom>
              </p:spPr>
            </p:pic>
          </mc:Fallback>
        </mc:AlternateContent>
      </p:grpSp>
      <p:grpSp>
        <p:nvGrpSpPr>
          <p:cNvPr id="26" name="Group 25">
            <a:extLst>
              <a:ext uri="{FF2B5EF4-FFF2-40B4-BE49-F238E27FC236}">
                <a16:creationId xmlns:a16="http://schemas.microsoft.com/office/drawing/2014/main" id="{1287149D-8F4F-BF14-69AF-9BF788586B2C}"/>
              </a:ext>
            </a:extLst>
          </p:cNvPr>
          <p:cNvGrpSpPr/>
          <p:nvPr/>
        </p:nvGrpSpPr>
        <p:grpSpPr>
          <a:xfrm>
            <a:off x="3761040" y="1898240"/>
            <a:ext cx="2233080" cy="262800"/>
            <a:chOff x="7046107" y="1991373"/>
            <a:chExt cx="2233080" cy="262800"/>
          </a:xfrm>
        </p:grpSpPr>
        <mc:AlternateContent xmlns:mc="http://schemas.openxmlformats.org/markup-compatibility/2006">
          <mc:Choice xmlns:p14="http://schemas.microsoft.com/office/powerpoint/2010/main" Requires="p14">
            <p:contentPart p14:bwMode="auto" r:id="rId29">
              <p14:nvContentPartPr>
                <p14:cNvPr id="22" name="Ink 21">
                  <a:extLst>
                    <a:ext uri="{FF2B5EF4-FFF2-40B4-BE49-F238E27FC236}">
                      <a16:creationId xmlns:a16="http://schemas.microsoft.com/office/drawing/2014/main" id="{FE1657E1-FF2E-F901-97CD-A77D65E0A0EB}"/>
                    </a:ext>
                  </a:extLst>
                </p14:cNvPr>
                <p14:cNvContentPartPr/>
                <p14:nvPr/>
              </p14:nvContentPartPr>
              <p14:xfrm>
                <a:off x="7046107" y="2050413"/>
                <a:ext cx="2035080" cy="87480"/>
              </p14:xfrm>
            </p:contentPart>
          </mc:Choice>
          <mc:Fallback>
            <p:pic>
              <p:nvPicPr>
                <p:cNvPr id="22" name="Ink 21">
                  <a:extLst>
                    <a:ext uri="{FF2B5EF4-FFF2-40B4-BE49-F238E27FC236}">
                      <a16:creationId xmlns:a16="http://schemas.microsoft.com/office/drawing/2014/main" id="{FE1657E1-FF2E-F901-97CD-A77D65E0A0EB}"/>
                    </a:ext>
                  </a:extLst>
                </p:cNvPr>
                <p:cNvPicPr/>
                <p:nvPr/>
              </p:nvPicPr>
              <p:blipFill>
                <a:blip r:embed="rId30"/>
                <a:stretch>
                  <a:fillRect/>
                </a:stretch>
              </p:blipFill>
              <p:spPr>
                <a:xfrm>
                  <a:off x="7028107" y="2032413"/>
                  <a:ext cx="207072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3" name="Ink 22">
                  <a:extLst>
                    <a:ext uri="{FF2B5EF4-FFF2-40B4-BE49-F238E27FC236}">
                      <a16:creationId xmlns:a16="http://schemas.microsoft.com/office/drawing/2014/main" id="{95F46132-E886-3EE6-D564-9CF8235803A2}"/>
                    </a:ext>
                  </a:extLst>
                </p14:cNvPr>
                <p14:cNvContentPartPr/>
                <p14:nvPr/>
              </p14:nvContentPartPr>
              <p14:xfrm>
                <a:off x="9104587" y="2013333"/>
                <a:ext cx="360" cy="240840"/>
              </p14:xfrm>
            </p:contentPart>
          </mc:Choice>
          <mc:Fallback>
            <p:pic>
              <p:nvPicPr>
                <p:cNvPr id="23" name="Ink 22">
                  <a:extLst>
                    <a:ext uri="{FF2B5EF4-FFF2-40B4-BE49-F238E27FC236}">
                      <a16:creationId xmlns:a16="http://schemas.microsoft.com/office/drawing/2014/main" id="{95F46132-E886-3EE6-D564-9CF8235803A2}"/>
                    </a:ext>
                  </a:extLst>
                </p:cNvPr>
                <p:cNvPicPr/>
                <p:nvPr/>
              </p:nvPicPr>
              <p:blipFill>
                <a:blip r:embed="rId32"/>
                <a:stretch>
                  <a:fillRect/>
                </a:stretch>
              </p:blipFill>
              <p:spPr>
                <a:xfrm>
                  <a:off x="9086587" y="1995693"/>
                  <a:ext cx="360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1CF831C3-71C8-E2EE-5361-BB9CB7134FF6}"/>
                    </a:ext>
                  </a:extLst>
                </p14:cNvPr>
                <p14:cNvContentPartPr/>
                <p14:nvPr/>
              </p14:nvContentPartPr>
              <p14:xfrm>
                <a:off x="9129427" y="1991373"/>
                <a:ext cx="149760" cy="231840"/>
              </p14:xfrm>
            </p:contentPart>
          </mc:Choice>
          <mc:Fallback>
            <p:pic>
              <p:nvPicPr>
                <p:cNvPr id="25" name="Ink 24">
                  <a:extLst>
                    <a:ext uri="{FF2B5EF4-FFF2-40B4-BE49-F238E27FC236}">
                      <a16:creationId xmlns:a16="http://schemas.microsoft.com/office/drawing/2014/main" id="{1CF831C3-71C8-E2EE-5361-BB9CB7134FF6}"/>
                    </a:ext>
                  </a:extLst>
                </p:cNvPr>
                <p:cNvPicPr/>
                <p:nvPr/>
              </p:nvPicPr>
              <p:blipFill>
                <a:blip r:embed="rId34"/>
                <a:stretch>
                  <a:fillRect/>
                </a:stretch>
              </p:blipFill>
              <p:spPr>
                <a:xfrm>
                  <a:off x="9111427" y="1973373"/>
                  <a:ext cx="185400" cy="267480"/>
                </a:xfrm>
                <a:prstGeom prst="rect">
                  <a:avLst/>
                </a:prstGeom>
              </p:spPr>
            </p:pic>
          </mc:Fallback>
        </mc:AlternateContent>
      </p:grpSp>
      <p:grpSp>
        <p:nvGrpSpPr>
          <p:cNvPr id="35" name="Group 34">
            <a:extLst>
              <a:ext uri="{FF2B5EF4-FFF2-40B4-BE49-F238E27FC236}">
                <a16:creationId xmlns:a16="http://schemas.microsoft.com/office/drawing/2014/main" id="{F2CB6308-7795-31EC-30F9-8510CB8B2EB4}"/>
              </a:ext>
            </a:extLst>
          </p:cNvPr>
          <p:cNvGrpSpPr/>
          <p:nvPr/>
        </p:nvGrpSpPr>
        <p:grpSpPr>
          <a:xfrm>
            <a:off x="4475280" y="2674040"/>
            <a:ext cx="1454760" cy="246600"/>
            <a:chOff x="7760347" y="2767173"/>
            <a:chExt cx="1454760" cy="246600"/>
          </a:xfrm>
        </p:grpSpPr>
        <mc:AlternateContent xmlns:mc="http://schemas.openxmlformats.org/markup-compatibility/2006">
          <mc:Choice xmlns:p14="http://schemas.microsoft.com/office/powerpoint/2010/main" Requires="p14">
            <p:contentPart p14:bwMode="auto" r:id="rId35">
              <p14:nvContentPartPr>
                <p14:cNvPr id="29" name="Ink 28">
                  <a:extLst>
                    <a:ext uri="{FF2B5EF4-FFF2-40B4-BE49-F238E27FC236}">
                      <a16:creationId xmlns:a16="http://schemas.microsoft.com/office/drawing/2014/main" id="{27B71112-B887-586D-77AC-B502E3981080}"/>
                    </a:ext>
                  </a:extLst>
                </p14:cNvPr>
                <p14:cNvContentPartPr/>
                <p14:nvPr/>
              </p14:nvContentPartPr>
              <p14:xfrm>
                <a:off x="7760347" y="2842053"/>
                <a:ext cx="1326240" cy="95040"/>
              </p14:xfrm>
            </p:contentPart>
          </mc:Choice>
          <mc:Fallback>
            <p:pic>
              <p:nvPicPr>
                <p:cNvPr id="29" name="Ink 28">
                  <a:extLst>
                    <a:ext uri="{FF2B5EF4-FFF2-40B4-BE49-F238E27FC236}">
                      <a16:creationId xmlns:a16="http://schemas.microsoft.com/office/drawing/2014/main" id="{27B71112-B887-586D-77AC-B502E3981080}"/>
                    </a:ext>
                  </a:extLst>
                </p:cNvPr>
                <p:cNvPicPr/>
                <p:nvPr/>
              </p:nvPicPr>
              <p:blipFill>
                <a:blip r:embed="rId36"/>
                <a:stretch>
                  <a:fillRect/>
                </a:stretch>
              </p:blipFill>
              <p:spPr>
                <a:xfrm>
                  <a:off x="7742347" y="2824053"/>
                  <a:ext cx="136188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DE36E6CB-AB71-A7BD-8C96-FAFF0651C35D}"/>
                    </a:ext>
                  </a:extLst>
                </p14:cNvPr>
                <p14:cNvContentPartPr/>
                <p14:nvPr/>
              </p14:nvContentPartPr>
              <p14:xfrm>
                <a:off x="9085867" y="2777613"/>
                <a:ext cx="360" cy="226800"/>
              </p14:xfrm>
            </p:contentPart>
          </mc:Choice>
          <mc:Fallback>
            <p:pic>
              <p:nvPicPr>
                <p:cNvPr id="30" name="Ink 29">
                  <a:extLst>
                    <a:ext uri="{FF2B5EF4-FFF2-40B4-BE49-F238E27FC236}">
                      <a16:creationId xmlns:a16="http://schemas.microsoft.com/office/drawing/2014/main" id="{DE36E6CB-AB71-A7BD-8C96-FAFF0651C35D}"/>
                    </a:ext>
                  </a:extLst>
                </p:cNvPr>
                <p:cNvPicPr/>
                <p:nvPr/>
              </p:nvPicPr>
              <p:blipFill>
                <a:blip r:embed="rId38"/>
                <a:stretch>
                  <a:fillRect/>
                </a:stretch>
              </p:blipFill>
              <p:spPr>
                <a:xfrm>
                  <a:off x="9068227" y="2759973"/>
                  <a:ext cx="3600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4" name="Ink 33">
                  <a:extLst>
                    <a:ext uri="{FF2B5EF4-FFF2-40B4-BE49-F238E27FC236}">
                      <a16:creationId xmlns:a16="http://schemas.microsoft.com/office/drawing/2014/main" id="{E55C149B-3547-9C2A-1D6B-90B504DEDA3D}"/>
                    </a:ext>
                  </a:extLst>
                </p14:cNvPr>
                <p14:cNvContentPartPr/>
                <p14:nvPr/>
              </p14:nvContentPartPr>
              <p14:xfrm>
                <a:off x="9093787" y="2767173"/>
                <a:ext cx="121320" cy="246600"/>
              </p14:xfrm>
            </p:contentPart>
          </mc:Choice>
          <mc:Fallback>
            <p:pic>
              <p:nvPicPr>
                <p:cNvPr id="34" name="Ink 33">
                  <a:extLst>
                    <a:ext uri="{FF2B5EF4-FFF2-40B4-BE49-F238E27FC236}">
                      <a16:creationId xmlns:a16="http://schemas.microsoft.com/office/drawing/2014/main" id="{E55C149B-3547-9C2A-1D6B-90B504DEDA3D}"/>
                    </a:ext>
                  </a:extLst>
                </p:cNvPr>
                <p:cNvPicPr/>
                <p:nvPr/>
              </p:nvPicPr>
              <p:blipFill>
                <a:blip r:embed="rId40"/>
                <a:stretch>
                  <a:fillRect/>
                </a:stretch>
              </p:blipFill>
              <p:spPr>
                <a:xfrm>
                  <a:off x="9075787" y="2749173"/>
                  <a:ext cx="156960" cy="282240"/>
                </a:xfrm>
                <a:prstGeom prst="rect">
                  <a:avLst/>
                </a:prstGeom>
              </p:spPr>
            </p:pic>
          </mc:Fallback>
        </mc:AlternateContent>
      </p:grpSp>
      <p:grpSp>
        <p:nvGrpSpPr>
          <p:cNvPr id="38" name="Group 37">
            <a:extLst>
              <a:ext uri="{FF2B5EF4-FFF2-40B4-BE49-F238E27FC236}">
                <a16:creationId xmlns:a16="http://schemas.microsoft.com/office/drawing/2014/main" id="{D21446FE-2566-78AA-BB5B-86EC5208A0CE}"/>
              </a:ext>
            </a:extLst>
          </p:cNvPr>
          <p:cNvGrpSpPr/>
          <p:nvPr/>
        </p:nvGrpSpPr>
        <p:grpSpPr>
          <a:xfrm>
            <a:off x="4373400" y="3901280"/>
            <a:ext cx="1491120" cy="239760"/>
            <a:chOff x="7658467" y="3994413"/>
            <a:chExt cx="1491120" cy="239760"/>
          </a:xfrm>
        </p:grpSpPr>
        <mc:AlternateContent xmlns:mc="http://schemas.openxmlformats.org/markup-compatibility/2006">
          <mc:Choice xmlns:p14="http://schemas.microsoft.com/office/powerpoint/2010/main" Requires="p14">
            <p:contentPart p14:bwMode="auto" r:id="rId41">
              <p14:nvContentPartPr>
                <p14:cNvPr id="36" name="Ink 35">
                  <a:extLst>
                    <a:ext uri="{FF2B5EF4-FFF2-40B4-BE49-F238E27FC236}">
                      <a16:creationId xmlns:a16="http://schemas.microsoft.com/office/drawing/2014/main" id="{1868EB30-E003-D948-EFBA-E60734BE3B51}"/>
                    </a:ext>
                  </a:extLst>
                </p14:cNvPr>
                <p14:cNvContentPartPr/>
                <p14:nvPr/>
              </p14:nvContentPartPr>
              <p14:xfrm>
                <a:off x="7658467" y="4018533"/>
                <a:ext cx="1312200" cy="123840"/>
              </p14:xfrm>
            </p:contentPart>
          </mc:Choice>
          <mc:Fallback>
            <p:pic>
              <p:nvPicPr>
                <p:cNvPr id="36" name="Ink 35">
                  <a:extLst>
                    <a:ext uri="{FF2B5EF4-FFF2-40B4-BE49-F238E27FC236}">
                      <a16:creationId xmlns:a16="http://schemas.microsoft.com/office/drawing/2014/main" id="{1868EB30-E003-D948-EFBA-E60734BE3B51}"/>
                    </a:ext>
                  </a:extLst>
                </p:cNvPr>
                <p:cNvPicPr/>
                <p:nvPr/>
              </p:nvPicPr>
              <p:blipFill>
                <a:blip r:embed="rId42"/>
                <a:stretch>
                  <a:fillRect/>
                </a:stretch>
              </p:blipFill>
              <p:spPr>
                <a:xfrm>
                  <a:off x="7640467" y="4000893"/>
                  <a:ext cx="134784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7" name="Ink 36">
                  <a:extLst>
                    <a:ext uri="{FF2B5EF4-FFF2-40B4-BE49-F238E27FC236}">
                      <a16:creationId xmlns:a16="http://schemas.microsoft.com/office/drawing/2014/main" id="{96DF44E1-62C2-162B-2259-F51C386A79FE}"/>
                    </a:ext>
                  </a:extLst>
                </p14:cNvPr>
                <p14:cNvContentPartPr/>
                <p14:nvPr/>
              </p14:nvContentPartPr>
              <p14:xfrm>
                <a:off x="9019627" y="3994413"/>
                <a:ext cx="129960" cy="239760"/>
              </p14:xfrm>
            </p:contentPart>
          </mc:Choice>
          <mc:Fallback>
            <p:pic>
              <p:nvPicPr>
                <p:cNvPr id="37" name="Ink 36">
                  <a:extLst>
                    <a:ext uri="{FF2B5EF4-FFF2-40B4-BE49-F238E27FC236}">
                      <a16:creationId xmlns:a16="http://schemas.microsoft.com/office/drawing/2014/main" id="{96DF44E1-62C2-162B-2259-F51C386A79FE}"/>
                    </a:ext>
                  </a:extLst>
                </p:cNvPr>
                <p:cNvPicPr/>
                <p:nvPr/>
              </p:nvPicPr>
              <p:blipFill>
                <a:blip r:embed="rId44"/>
                <a:stretch>
                  <a:fillRect/>
                </a:stretch>
              </p:blipFill>
              <p:spPr>
                <a:xfrm>
                  <a:off x="9001987" y="3976773"/>
                  <a:ext cx="165600" cy="275400"/>
                </a:xfrm>
                <a:prstGeom prst="rect">
                  <a:avLst/>
                </a:prstGeom>
              </p:spPr>
            </p:pic>
          </mc:Fallback>
        </mc:AlternateContent>
      </p:grpSp>
      <p:grpSp>
        <p:nvGrpSpPr>
          <p:cNvPr id="41" name="Group 40">
            <a:extLst>
              <a:ext uri="{FF2B5EF4-FFF2-40B4-BE49-F238E27FC236}">
                <a16:creationId xmlns:a16="http://schemas.microsoft.com/office/drawing/2014/main" id="{A46AD1A1-549A-E7F6-B2AF-EA8C855D3803}"/>
              </a:ext>
            </a:extLst>
          </p:cNvPr>
          <p:cNvGrpSpPr/>
          <p:nvPr/>
        </p:nvGrpSpPr>
        <p:grpSpPr>
          <a:xfrm>
            <a:off x="4823040" y="4471520"/>
            <a:ext cx="1060560" cy="249840"/>
            <a:chOff x="8108107" y="4564653"/>
            <a:chExt cx="1060560" cy="249840"/>
          </a:xfrm>
        </p:grpSpPr>
        <mc:AlternateContent xmlns:mc="http://schemas.openxmlformats.org/markup-compatibility/2006">
          <mc:Choice xmlns:p14="http://schemas.microsoft.com/office/powerpoint/2010/main" Requires="p14">
            <p:contentPart p14:bwMode="auto" r:id="rId45">
              <p14:nvContentPartPr>
                <p14:cNvPr id="39" name="Ink 38">
                  <a:extLst>
                    <a:ext uri="{FF2B5EF4-FFF2-40B4-BE49-F238E27FC236}">
                      <a16:creationId xmlns:a16="http://schemas.microsoft.com/office/drawing/2014/main" id="{F9765715-3DF6-9E2C-37D5-4BF1214CF39E}"/>
                    </a:ext>
                  </a:extLst>
                </p14:cNvPr>
                <p14:cNvContentPartPr/>
                <p14:nvPr/>
              </p14:nvContentPartPr>
              <p14:xfrm>
                <a:off x="8108107" y="4628013"/>
                <a:ext cx="881640" cy="56160"/>
              </p14:xfrm>
            </p:contentPart>
          </mc:Choice>
          <mc:Fallback>
            <p:pic>
              <p:nvPicPr>
                <p:cNvPr id="39" name="Ink 38">
                  <a:extLst>
                    <a:ext uri="{FF2B5EF4-FFF2-40B4-BE49-F238E27FC236}">
                      <a16:creationId xmlns:a16="http://schemas.microsoft.com/office/drawing/2014/main" id="{F9765715-3DF6-9E2C-37D5-4BF1214CF39E}"/>
                    </a:ext>
                  </a:extLst>
                </p:cNvPr>
                <p:cNvPicPr/>
                <p:nvPr/>
              </p:nvPicPr>
              <p:blipFill>
                <a:blip r:embed="rId46"/>
                <a:stretch>
                  <a:fillRect/>
                </a:stretch>
              </p:blipFill>
              <p:spPr>
                <a:xfrm>
                  <a:off x="8090467" y="4610373"/>
                  <a:ext cx="9172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0" name="Ink 39">
                  <a:extLst>
                    <a:ext uri="{FF2B5EF4-FFF2-40B4-BE49-F238E27FC236}">
                      <a16:creationId xmlns:a16="http://schemas.microsoft.com/office/drawing/2014/main" id="{DA685FF8-E6CE-0682-F1AF-26B88E24A9CA}"/>
                    </a:ext>
                  </a:extLst>
                </p14:cNvPr>
                <p14:cNvContentPartPr/>
                <p14:nvPr/>
              </p14:nvContentPartPr>
              <p14:xfrm>
                <a:off x="9018547" y="4564653"/>
                <a:ext cx="150120" cy="249840"/>
              </p14:xfrm>
            </p:contentPart>
          </mc:Choice>
          <mc:Fallback>
            <p:pic>
              <p:nvPicPr>
                <p:cNvPr id="40" name="Ink 39">
                  <a:extLst>
                    <a:ext uri="{FF2B5EF4-FFF2-40B4-BE49-F238E27FC236}">
                      <a16:creationId xmlns:a16="http://schemas.microsoft.com/office/drawing/2014/main" id="{DA685FF8-E6CE-0682-F1AF-26B88E24A9CA}"/>
                    </a:ext>
                  </a:extLst>
                </p:cNvPr>
                <p:cNvPicPr/>
                <p:nvPr/>
              </p:nvPicPr>
              <p:blipFill>
                <a:blip r:embed="rId48"/>
                <a:stretch>
                  <a:fillRect/>
                </a:stretch>
              </p:blipFill>
              <p:spPr>
                <a:xfrm>
                  <a:off x="9000907" y="4546653"/>
                  <a:ext cx="185760" cy="285480"/>
                </a:xfrm>
                <a:prstGeom prst="rect">
                  <a:avLst/>
                </a:prstGeom>
              </p:spPr>
            </p:pic>
          </mc:Fallback>
        </mc:AlternateContent>
      </p:grpSp>
      <p:grpSp>
        <p:nvGrpSpPr>
          <p:cNvPr id="46" name="Group 45">
            <a:extLst>
              <a:ext uri="{FF2B5EF4-FFF2-40B4-BE49-F238E27FC236}">
                <a16:creationId xmlns:a16="http://schemas.microsoft.com/office/drawing/2014/main" id="{8114B53B-C3D5-D423-797E-6A4001545543}"/>
              </a:ext>
            </a:extLst>
          </p:cNvPr>
          <p:cNvGrpSpPr/>
          <p:nvPr/>
        </p:nvGrpSpPr>
        <p:grpSpPr>
          <a:xfrm>
            <a:off x="5489400" y="5014040"/>
            <a:ext cx="452880" cy="201240"/>
            <a:chOff x="8774467" y="5107173"/>
            <a:chExt cx="452880" cy="201240"/>
          </a:xfrm>
        </p:grpSpPr>
        <mc:AlternateContent xmlns:mc="http://schemas.openxmlformats.org/markup-compatibility/2006">
          <mc:Choice xmlns:p14="http://schemas.microsoft.com/office/powerpoint/2010/main" Requires="p14">
            <p:contentPart p14:bwMode="auto" r:id="rId49">
              <p14:nvContentPartPr>
                <p14:cNvPr id="42" name="Ink 41">
                  <a:extLst>
                    <a:ext uri="{FF2B5EF4-FFF2-40B4-BE49-F238E27FC236}">
                      <a16:creationId xmlns:a16="http://schemas.microsoft.com/office/drawing/2014/main" id="{B6C5695A-C8E4-8920-4963-DE207E89B123}"/>
                    </a:ext>
                  </a:extLst>
                </p14:cNvPr>
                <p14:cNvContentPartPr/>
                <p14:nvPr/>
              </p14:nvContentPartPr>
              <p14:xfrm>
                <a:off x="8774467" y="5212653"/>
                <a:ext cx="216360" cy="360"/>
              </p14:xfrm>
            </p:contentPart>
          </mc:Choice>
          <mc:Fallback>
            <p:pic>
              <p:nvPicPr>
                <p:cNvPr id="42" name="Ink 41">
                  <a:extLst>
                    <a:ext uri="{FF2B5EF4-FFF2-40B4-BE49-F238E27FC236}">
                      <a16:creationId xmlns:a16="http://schemas.microsoft.com/office/drawing/2014/main" id="{B6C5695A-C8E4-8920-4963-DE207E89B123}"/>
                    </a:ext>
                  </a:extLst>
                </p:cNvPr>
                <p:cNvPicPr/>
                <p:nvPr/>
              </p:nvPicPr>
              <p:blipFill>
                <a:blip r:embed="rId50"/>
                <a:stretch>
                  <a:fillRect/>
                </a:stretch>
              </p:blipFill>
              <p:spPr>
                <a:xfrm>
                  <a:off x="8756467" y="5194653"/>
                  <a:ext cx="252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3" name="Ink 42">
                  <a:extLst>
                    <a:ext uri="{FF2B5EF4-FFF2-40B4-BE49-F238E27FC236}">
                      <a16:creationId xmlns:a16="http://schemas.microsoft.com/office/drawing/2014/main" id="{BF37B6C4-2782-88DE-7AA6-4579A4240789}"/>
                    </a:ext>
                  </a:extLst>
                </p14:cNvPr>
                <p14:cNvContentPartPr/>
                <p14:nvPr/>
              </p14:nvContentPartPr>
              <p14:xfrm>
                <a:off x="9011707" y="5134173"/>
                <a:ext cx="360" cy="164520"/>
              </p14:xfrm>
            </p:contentPart>
          </mc:Choice>
          <mc:Fallback>
            <p:pic>
              <p:nvPicPr>
                <p:cNvPr id="43" name="Ink 42">
                  <a:extLst>
                    <a:ext uri="{FF2B5EF4-FFF2-40B4-BE49-F238E27FC236}">
                      <a16:creationId xmlns:a16="http://schemas.microsoft.com/office/drawing/2014/main" id="{BF37B6C4-2782-88DE-7AA6-4579A4240789}"/>
                    </a:ext>
                  </a:extLst>
                </p:cNvPr>
                <p:cNvPicPr/>
                <p:nvPr/>
              </p:nvPicPr>
              <p:blipFill>
                <a:blip r:embed="rId52"/>
                <a:stretch>
                  <a:fillRect/>
                </a:stretch>
              </p:blipFill>
              <p:spPr>
                <a:xfrm>
                  <a:off x="8993707" y="5116173"/>
                  <a:ext cx="3600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5" name="Ink 44">
                  <a:extLst>
                    <a:ext uri="{FF2B5EF4-FFF2-40B4-BE49-F238E27FC236}">
                      <a16:creationId xmlns:a16="http://schemas.microsoft.com/office/drawing/2014/main" id="{6DCFE49F-C880-6D46-8350-B597EB3445E9}"/>
                    </a:ext>
                  </a:extLst>
                </p14:cNvPr>
                <p14:cNvContentPartPr/>
                <p14:nvPr/>
              </p14:nvContentPartPr>
              <p14:xfrm>
                <a:off x="9032947" y="5107173"/>
                <a:ext cx="194400" cy="201240"/>
              </p14:xfrm>
            </p:contentPart>
          </mc:Choice>
          <mc:Fallback>
            <p:pic>
              <p:nvPicPr>
                <p:cNvPr id="45" name="Ink 44">
                  <a:extLst>
                    <a:ext uri="{FF2B5EF4-FFF2-40B4-BE49-F238E27FC236}">
                      <a16:creationId xmlns:a16="http://schemas.microsoft.com/office/drawing/2014/main" id="{6DCFE49F-C880-6D46-8350-B597EB3445E9}"/>
                    </a:ext>
                  </a:extLst>
                </p:cNvPr>
                <p:cNvPicPr/>
                <p:nvPr/>
              </p:nvPicPr>
              <p:blipFill>
                <a:blip r:embed="rId54"/>
                <a:stretch>
                  <a:fillRect/>
                </a:stretch>
              </p:blipFill>
              <p:spPr>
                <a:xfrm>
                  <a:off x="9014947" y="5089173"/>
                  <a:ext cx="230040" cy="236880"/>
                </a:xfrm>
                <a:prstGeom prst="rect">
                  <a:avLst/>
                </a:prstGeom>
              </p:spPr>
            </p:pic>
          </mc:Fallback>
        </mc:AlternateContent>
      </p:grpSp>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6E70A148-3DBB-B828-C90D-A30E793BCF27}"/>
                  </a:ext>
                </a:extLst>
              </p:cNvPr>
              <p:cNvSpPr txBox="1"/>
              <p:nvPr/>
            </p:nvSpPr>
            <p:spPr>
              <a:xfrm>
                <a:off x="6134141" y="357668"/>
                <a:ext cx="283418"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oMath>
                  </m:oMathPara>
                </a14:m>
                <a:endParaRPr lang="en-US" sz="2100" dirty="0"/>
              </a:p>
            </p:txBody>
          </p:sp>
        </mc:Choice>
        <mc:Fallback>
          <p:sp>
            <p:nvSpPr>
              <p:cNvPr id="47" name="TextBox 46">
                <a:extLst>
                  <a:ext uri="{FF2B5EF4-FFF2-40B4-BE49-F238E27FC236}">
                    <a16:creationId xmlns:a16="http://schemas.microsoft.com/office/drawing/2014/main" id="{6E70A148-3DBB-B828-C90D-A30E793BCF27}"/>
                  </a:ext>
                </a:extLst>
              </p:cNvPr>
              <p:cNvSpPr txBox="1">
                <a:spLocks noRot="1" noChangeAspect="1" noMove="1" noResize="1" noEditPoints="1" noAdjustHandles="1" noChangeArrowheads="1" noChangeShapeType="1" noTextEdit="1"/>
              </p:cNvSpPr>
              <p:nvPr/>
            </p:nvSpPr>
            <p:spPr>
              <a:xfrm>
                <a:off x="6134141" y="357668"/>
                <a:ext cx="283418" cy="415498"/>
              </a:xfrm>
              <a:prstGeom prst="rect">
                <a:avLst/>
              </a:prstGeom>
              <a:blipFill>
                <a:blip r:embed="rId55"/>
                <a:stretch>
                  <a:fillRect l="-8333"/>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703E803-6BAE-8F88-2F9D-2FC9A625C9E3}"/>
                  </a:ext>
                </a:extLst>
              </p:cNvPr>
              <p:cNvSpPr txBox="1"/>
              <p:nvPr/>
            </p:nvSpPr>
            <p:spPr>
              <a:xfrm>
                <a:off x="6108180" y="1005770"/>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−1</m:t>
                      </m:r>
                    </m:oMath>
                  </m:oMathPara>
                </a14:m>
                <a:endParaRPr lang="en-US" sz="2100" dirty="0"/>
              </a:p>
            </p:txBody>
          </p:sp>
        </mc:Choice>
        <mc:Fallback>
          <p:sp>
            <p:nvSpPr>
              <p:cNvPr id="48" name="TextBox 47">
                <a:extLst>
                  <a:ext uri="{FF2B5EF4-FFF2-40B4-BE49-F238E27FC236}">
                    <a16:creationId xmlns:a16="http://schemas.microsoft.com/office/drawing/2014/main" id="{0703E803-6BAE-8F88-2F9D-2FC9A625C9E3}"/>
                  </a:ext>
                </a:extLst>
              </p:cNvPr>
              <p:cNvSpPr txBox="1">
                <a:spLocks noRot="1" noChangeAspect="1" noMove="1" noResize="1" noEditPoints="1" noAdjustHandles="1" noChangeArrowheads="1" noChangeShapeType="1" noTextEdit="1"/>
              </p:cNvSpPr>
              <p:nvPr/>
            </p:nvSpPr>
            <p:spPr>
              <a:xfrm>
                <a:off x="6108180" y="1005770"/>
                <a:ext cx="927042" cy="415498"/>
              </a:xfrm>
              <a:prstGeom prst="rect">
                <a:avLst/>
              </a:prstGeom>
              <a:blipFill>
                <a:blip r:embed="rId56"/>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D99C889E-A87A-0E2A-E44B-4BE1F69C4B9F}"/>
                  </a:ext>
                </a:extLst>
              </p:cNvPr>
              <p:cNvSpPr txBox="1"/>
              <p:nvPr/>
            </p:nvSpPr>
            <p:spPr>
              <a:xfrm>
                <a:off x="6108180" y="17942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−2</m:t>
                      </m:r>
                    </m:oMath>
                  </m:oMathPara>
                </a14:m>
                <a:endParaRPr lang="en-US" sz="2100" dirty="0"/>
              </a:p>
            </p:txBody>
          </p:sp>
        </mc:Choice>
        <mc:Fallback>
          <p:sp>
            <p:nvSpPr>
              <p:cNvPr id="49" name="TextBox 48">
                <a:extLst>
                  <a:ext uri="{FF2B5EF4-FFF2-40B4-BE49-F238E27FC236}">
                    <a16:creationId xmlns:a16="http://schemas.microsoft.com/office/drawing/2014/main" id="{D99C889E-A87A-0E2A-E44B-4BE1F69C4B9F}"/>
                  </a:ext>
                </a:extLst>
              </p:cNvPr>
              <p:cNvSpPr txBox="1">
                <a:spLocks noRot="1" noChangeAspect="1" noMove="1" noResize="1" noEditPoints="1" noAdjustHandles="1" noChangeArrowheads="1" noChangeShapeType="1" noTextEdit="1"/>
              </p:cNvSpPr>
              <p:nvPr/>
            </p:nvSpPr>
            <p:spPr>
              <a:xfrm>
                <a:off x="6108180" y="1794248"/>
                <a:ext cx="927042" cy="415498"/>
              </a:xfrm>
              <a:prstGeom prst="rect">
                <a:avLst/>
              </a:prstGeom>
              <a:blipFill>
                <a:blip r:embed="rId57"/>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07DA8810-F34A-ED0F-4603-DFC24E892CD0}"/>
                  </a:ext>
                </a:extLst>
              </p:cNvPr>
              <p:cNvSpPr txBox="1"/>
              <p:nvPr/>
            </p:nvSpPr>
            <p:spPr>
              <a:xfrm>
                <a:off x="6134141" y="25421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−3</m:t>
                      </m:r>
                    </m:oMath>
                  </m:oMathPara>
                </a14:m>
                <a:endParaRPr lang="en-US" sz="2100" dirty="0"/>
              </a:p>
            </p:txBody>
          </p:sp>
        </mc:Choice>
        <mc:Fallback>
          <p:sp>
            <p:nvSpPr>
              <p:cNvPr id="50" name="TextBox 49">
                <a:extLst>
                  <a:ext uri="{FF2B5EF4-FFF2-40B4-BE49-F238E27FC236}">
                    <a16:creationId xmlns:a16="http://schemas.microsoft.com/office/drawing/2014/main" id="{07DA8810-F34A-ED0F-4603-DFC24E892CD0}"/>
                  </a:ext>
                </a:extLst>
              </p:cNvPr>
              <p:cNvSpPr txBox="1">
                <a:spLocks noRot="1" noChangeAspect="1" noMove="1" noResize="1" noEditPoints="1" noAdjustHandles="1" noChangeArrowheads="1" noChangeShapeType="1" noTextEdit="1"/>
              </p:cNvSpPr>
              <p:nvPr/>
            </p:nvSpPr>
            <p:spPr>
              <a:xfrm>
                <a:off x="6134141" y="2542148"/>
                <a:ext cx="927042" cy="415498"/>
              </a:xfrm>
              <a:prstGeom prst="rect">
                <a:avLst/>
              </a:prstGeom>
              <a:blipFill>
                <a:blip r:embed="rId58"/>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2FC72C59-060C-5E5C-56CE-33F3BF0F7823}"/>
                  </a:ext>
                </a:extLst>
              </p:cNvPr>
              <p:cNvSpPr txBox="1"/>
              <p:nvPr/>
            </p:nvSpPr>
            <p:spPr>
              <a:xfrm>
                <a:off x="5952360" y="3779489"/>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en-US" sz="2100" dirty="0"/>
              </a:p>
            </p:txBody>
          </p:sp>
        </mc:Choice>
        <mc:Fallback>
          <p:sp>
            <p:nvSpPr>
              <p:cNvPr id="51" name="TextBox 50">
                <a:extLst>
                  <a:ext uri="{FF2B5EF4-FFF2-40B4-BE49-F238E27FC236}">
                    <a16:creationId xmlns:a16="http://schemas.microsoft.com/office/drawing/2014/main" id="{2FC72C59-060C-5E5C-56CE-33F3BF0F7823}"/>
                  </a:ext>
                </a:extLst>
              </p:cNvPr>
              <p:cNvSpPr txBox="1">
                <a:spLocks noRot="1" noChangeAspect="1" noMove="1" noResize="1" noEditPoints="1" noAdjustHandles="1" noChangeArrowheads="1" noChangeShapeType="1" noTextEdit="1"/>
              </p:cNvSpPr>
              <p:nvPr/>
            </p:nvSpPr>
            <p:spPr>
              <a:xfrm>
                <a:off x="5952360" y="3779489"/>
                <a:ext cx="927042" cy="415498"/>
              </a:xfrm>
              <a:prstGeom prst="rect">
                <a:avLst/>
              </a:prstGeom>
              <a:blipFill>
                <a:blip r:embed="rId59"/>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03D1502F-0A85-DC60-5B79-28ABD206E281}"/>
                  </a:ext>
                </a:extLst>
              </p:cNvPr>
              <p:cNvSpPr txBox="1"/>
              <p:nvPr/>
            </p:nvSpPr>
            <p:spPr>
              <a:xfrm>
                <a:off x="5926399" y="4407384"/>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en-US" sz="2100" dirty="0"/>
              </a:p>
            </p:txBody>
          </p:sp>
        </mc:Choice>
        <mc:Fallback>
          <p:sp>
            <p:nvSpPr>
              <p:cNvPr id="52" name="TextBox 51">
                <a:extLst>
                  <a:ext uri="{FF2B5EF4-FFF2-40B4-BE49-F238E27FC236}">
                    <a16:creationId xmlns:a16="http://schemas.microsoft.com/office/drawing/2014/main" id="{03D1502F-0A85-DC60-5B79-28ABD206E281}"/>
                  </a:ext>
                </a:extLst>
              </p:cNvPr>
              <p:cNvSpPr txBox="1">
                <a:spLocks noRot="1" noChangeAspect="1" noMove="1" noResize="1" noEditPoints="1" noAdjustHandles="1" noChangeArrowheads="1" noChangeShapeType="1" noTextEdit="1"/>
              </p:cNvSpPr>
              <p:nvPr/>
            </p:nvSpPr>
            <p:spPr>
              <a:xfrm>
                <a:off x="5926399" y="4407384"/>
                <a:ext cx="927042" cy="415498"/>
              </a:xfrm>
              <a:prstGeom prst="rect">
                <a:avLst/>
              </a:prstGeom>
              <a:blipFill>
                <a:blip r:embed="rId60"/>
                <a:stretch>
                  <a:fillRect/>
                </a:stretch>
              </a:blipFill>
              <a:ln w="381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E92C1FC0-6C2E-D6A6-16D3-61B8B5D9794F}"/>
                  </a:ext>
                </a:extLst>
              </p:cNvPr>
              <p:cNvSpPr txBox="1"/>
              <p:nvPr/>
            </p:nvSpPr>
            <p:spPr>
              <a:xfrm>
                <a:off x="5952360" y="4924451"/>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0</m:t>
                      </m:r>
                    </m:oMath>
                  </m:oMathPara>
                </a14:m>
                <a:endParaRPr lang="en-US" sz="2100" dirty="0"/>
              </a:p>
            </p:txBody>
          </p:sp>
        </mc:Choice>
        <mc:Fallback>
          <p:sp>
            <p:nvSpPr>
              <p:cNvPr id="53" name="TextBox 52">
                <a:extLst>
                  <a:ext uri="{FF2B5EF4-FFF2-40B4-BE49-F238E27FC236}">
                    <a16:creationId xmlns:a16="http://schemas.microsoft.com/office/drawing/2014/main" id="{E92C1FC0-6C2E-D6A6-16D3-61B8B5D9794F}"/>
                  </a:ext>
                </a:extLst>
              </p:cNvPr>
              <p:cNvSpPr txBox="1">
                <a:spLocks noRot="1" noChangeAspect="1" noMove="1" noResize="1" noEditPoints="1" noAdjustHandles="1" noChangeArrowheads="1" noChangeShapeType="1" noTextEdit="1"/>
              </p:cNvSpPr>
              <p:nvPr/>
            </p:nvSpPr>
            <p:spPr>
              <a:xfrm>
                <a:off x="5952360" y="4924451"/>
                <a:ext cx="927042" cy="415498"/>
              </a:xfrm>
              <a:prstGeom prst="rect">
                <a:avLst/>
              </a:prstGeom>
              <a:blipFill>
                <a:blip r:embed="rId61"/>
                <a:stretch>
                  <a:fillRect/>
                </a:stretch>
              </a:blipFill>
              <a:ln w="38100">
                <a:noFill/>
              </a:ln>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461AB37-BC61-40D7-A0D8-DE43619022DB}"/>
              </a:ext>
            </a:extLst>
          </p:cNvPr>
          <p:cNvCxnSpPr>
            <a:cxnSpLocks/>
          </p:cNvCxnSpPr>
          <p:nvPr/>
        </p:nvCxnSpPr>
        <p:spPr>
          <a:xfrm>
            <a:off x="6058289" y="5339949"/>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6CC22252-2EF1-B2BD-13C5-721070BCDBBF}"/>
                  </a:ext>
                </a:extLst>
              </p:cNvPr>
              <p:cNvSpPr txBox="1"/>
              <p:nvPr/>
            </p:nvSpPr>
            <p:spPr>
              <a:xfrm>
                <a:off x="5790377" y="5423450"/>
                <a:ext cx="1905824" cy="628057"/>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i="1" dirty="0">
                              <a:latin typeface="Cambria Math" panose="02040503050406030204" pitchFamily="18" charset="0"/>
                            </a:rPr>
                            <m:t>𝑛</m:t>
                          </m:r>
                          <m:d>
                            <m:dPr>
                              <m:ctrlPr>
                                <a:rPr lang="en-GB" i="1" dirty="0">
                                  <a:latin typeface="Cambria Math" panose="02040503050406030204" pitchFamily="18" charset="0"/>
                                </a:rPr>
                              </m:ctrlPr>
                            </m:dPr>
                            <m:e>
                              <m:r>
                                <a:rPr lang="en-GB" i="1" dirty="0">
                                  <a:latin typeface="Cambria Math" panose="02040503050406030204" pitchFamily="18" charset="0"/>
                                </a:rPr>
                                <m:t>𝑛</m:t>
                              </m:r>
                              <m:r>
                                <a:rPr lang="en-GB" i="1" dirty="0">
                                  <a:latin typeface="Cambria Math" panose="02040503050406030204" pitchFamily="18" charset="0"/>
                                </a:rPr>
                                <m:t>−1</m:t>
                              </m:r>
                            </m:e>
                          </m:d>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oMath>
                  </m:oMathPara>
                </a14:m>
                <a:endParaRPr lang="en-US" dirty="0"/>
              </a:p>
            </p:txBody>
          </p:sp>
        </mc:Choice>
        <mc:Fallback>
          <p:sp>
            <p:nvSpPr>
              <p:cNvPr id="56" name="TextBox 55">
                <a:extLst>
                  <a:ext uri="{FF2B5EF4-FFF2-40B4-BE49-F238E27FC236}">
                    <a16:creationId xmlns:a16="http://schemas.microsoft.com/office/drawing/2014/main" id="{6CC22252-2EF1-B2BD-13C5-721070BCDBBF}"/>
                  </a:ext>
                </a:extLst>
              </p:cNvPr>
              <p:cNvSpPr txBox="1">
                <a:spLocks noRot="1" noChangeAspect="1" noMove="1" noResize="1" noEditPoints="1" noAdjustHandles="1" noChangeArrowheads="1" noChangeShapeType="1" noTextEdit="1"/>
              </p:cNvSpPr>
              <p:nvPr/>
            </p:nvSpPr>
            <p:spPr>
              <a:xfrm>
                <a:off x="5790377" y="5423450"/>
                <a:ext cx="1905824" cy="628057"/>
              </a:xfrm>
              <a:prstGeom prst="rect">
                <a:avLst/>
              </a:prstGeom>
              <a:blipFill>
                <a:blip r:embed="rId62"/>
                <a:stretch>
                  <a:fillRect b="-1852"/>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AC11E835-DAC6-37DF-CEE2-58B3C1817B27}"/>
                  </a:ext>
                </a:extLst>
              </p:cNvPr>
              <p:cNvSpPr txBox="1"/>
              <p:nvPr/>
            </p:nvSpPr>
            <p:spPr>
              <a:xfrm>
                <a:off x="5782800" y="6152493"/>
                <a:ext cx="2953568" cy="415498"/>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100" b="1" dirty="0"/>
                  <a:t>Time Complexity</a:t>
                </a:r>
                <a14:m>
                  <m:oMath xmlns:m="http://schemas.openxmlformats.org/officeDocument/2006/math">
                    <m:r>
                      <a:rPr lang="en-GB" sz="2100" b="0" i="0" smtClean="0">
                        <a:latin typeface="Cambria Math" panose="02040503050406030204" pitchFamily="18" charset="0"/>
                      </a:rPr>
                      <m:t>: </m:t>
                    </m:r>
                    <m:r>
                      <a:rPr lang="en-US" sz="2100" b="0" i="1" smtClean="0">
                        <a:latin typeface="Cambria Math" panose="02040503050406030204" pitchFamily="18" charset="0"/>
                      </a:rPr>
                      <m:t>𝑂</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GB" sz="2100" b="0" i="1" smtClean="0">
                            <a:latin typeface="Cambria Math" panose="02040503050406030204" pitchFamily="18" charset="0"/>
                          </a:rPr>
                          <m:t>𝑛</m:t>
                        </m:r>
                      </m:e>
                      <m:sup>
                        <m:r>
                          <a:rPr lang="en-GB" sz="2100" b="0" i="1" smtClean="0">
                            <a:latin typeface="Cambria Math" panose="02040503050406030204" pitchFamily="18" charset="0"/>
                          </a:rPr>
                          <m:t>2</m:t>
                        </m:r>
                      </m:sup>
                    </m:sSup>
                    <m:r>
                      <a:rPr lang="en-US" sz="2100" b="0" i="1" smtClean="0">
                        <a:latin typeface="Cambria Math" panose="02040503050406030204" pitchFamily="18" charset="0"/>
                      </a:rPr>
                      <m:t>)</m:t>
                    </m:r>
                  </m:oMath>
                </a14:m>
                <a:endParaRPr lang="en-US" sz="2100" dirty="0"/>
              </a:p>
            </p:txBody>
          </p:sp>
        </mc:Choice>
        <mc:Fallback>
          <p:sp>
            <p:nvSpPr>
              <p:cNvPr id="57" name="TextBox 56">
                <a:extLst>
                  <a:ext uri="{FF2B5EF4-FFF2-40B4-BE49-F238E27FC236}">
                    <a16:creationId xmlns:a16="http://schemas.microsoft.com/office/drawing/2014/main" id="{AC11E835-DAC6-37DF-CEE2-58B3C1817B27}"/>
                  </a:ext>
                </a:extLst>
              </p:cNvPr>
              <p:cNvSpPr txBox="1">
                <a:spLocks noRot="1" noChangeAspect="1" noMove="1" noResize="1" noEditPoints="1" noAdjustHandles="1" noChangeArrowheads="1" noChangeShapeType="1" noTextEdit="1"/>
              </p:cNvSpPr>
              <p:nvPr/>
            </p:nvSpPr>
            <p:spPr>
              <a:xfrm>
                <a:off x="5782800" y="6152493"/>
                <a:ext cx="2953568" cy="415498"/>
              </a:xfrm>
              <a:prstGeom prst="rect">
                <a:avLst/>
              </a:prstGeom>
              <a:blipFill>
                <a:blip r:embed="rId63"/>
                <a:stretch>
                  <a:fillRect l="-1271" t="-2703" b="-21622"/>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AF12FBC3-2044-33A7-AFDD-7034485CF808}"/>
                  </a:ext>
                </a:extLst>
              </p:cNvPr>
              <p:cNvSpPr txBox="1"/>
              <p:nvPr/>
            </p:nvSpPr>
            <p:spPr>
              <a:xfrm>
                <a:off x="7089767" y="3239061"/>
                <a:ext cx="5102234" cy="5686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0+1+2+…+ </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−3+</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m:t>
                      </m:r>
                      <m:f>
                        <m:fPr>
                          <m:ctrlPr>
                            <a:rPr lang="en-GB" sz="1600" b="0" i="1" dirty="0" smtClean="0">
                              <a:latin typeface="Cambria Math" panose="02040503050406030204" pitchFamily="18" charset="0"/>
                            </a:rPr>
                          </m:ctrlPr>
                        </m:fPr>
                        <m:num>
                          <m:r>
                            <a:rPr lang="en-GB" sz="1600" i="1" dirty="0">
                              <a:latin typeface="Cambria Math" panose="02040503050406030204" pitchFamily="18" charset="0"/>
                            </a:rPr>
                            <m:t>𝑛</m:t>
                          </m:r>
                          <m:d>
                            <m:dPr>
                              <m:ctrlPr>
                                <a:rPr lang="en-GB" sz="1600" i="1" dirty="0">
                                  <a:latin typeface="Cambria Math" panose="02040503050406030204" pitchFamily="18" charset="0"/>
                                </a:rPr>
                              </m:ctrlPr>
                            </m:dPr>
                            <m:e>
                              <m:r>
                                <a:rPr lang="en-GB" sz="1600" i="1" dirty="0">
                                  <a:latin typeface="Cambria Math" panose="02040503050406030204" pitchFamily="18" charset="0"/>
                                </a:rPr>
                                <m:t>𝑛</m:t>
                              </m:r>
                              <m:r>
                                <a:rPr lang="en-GB" sz="1600" i="1" dirty="0">
                                  <a:latin typeface="Cambria Math" panose="02040503050406030204" pitchFamily="18" charset="0"/>
                                </a:rPr>
                                <m:t>−1</m:t>
                              </m:r>
                            </m:e>
                          </m:d>
                        </m:num>
                        <m:den>
                          <m:r>
                            <a:rPr lang="en-GB" sz="1600" b="0" i="1" dirty="0" smtClean="0">
                              <a:latin typeface="Cambria Math" panose="02040503050406030204" pitchFamily="18" charset="0"/>
                            </a:rPr>
                            <m:t>2</m:t>
                          </m:r>
                        </m:den>
                      </m:f>
                      <m:r>
                        <a:rPr lang="en-GB" sz="1600" b="0" i="1" dirty="0" smtClean="0">
                          <a:latin typeface="Cambria Math" panose="02040503050406030204" pitchFamily="18" charset="0"/>
                        </a:rPr>
                        <m:t> </m:t>
                      </m:r>
                    </m:oMath>
                  </m:oMathPara>
                </a14:m>
                <a:endParaRPr lang="en-US" sz="1600" dirty="0"/>
              </a:p>
            </p:txBody>
          </p:sp>
        </mc:Choice>
        <mc:Fallback>
          <p:sp>
            <p:nvSpPr>
              <p:cNvPr id="59" name="TextBox 58">
                <a:extLst>
                  <a:ext uri="{FF2B5EF4-FFF2-40B4-BE49-F238E27FC236}">
                    <a16:creationId xmlns:a16="http://schemas.microsoft.com/office/drawing/2014/main" id="{AF12FBC3-2044-33A7-AFDD-7034485CF808}"/>
                  </a:ext>
                </a:extLst>
              </p:cNvPr>
              <p:cNvSpPr txBox="1">
                <a:spLocks noRot="1" noChangeAspect="1" noMove="1" noResize="1" noEditPoints="1" noAdjustHandles="1" noChangeArrowheads="1" noChangeShapeType="1" noTextEdit="1"/>
              </p:cNvSpPr>
              <p:nvPr/>
            </p:nvSpPr>
            <p:spPr>
              <a:xfrm>
                <a:off x="7089767" y="3239061"/>
                <a:ext cx="5102234" cy="568617"/>
              </a:xfrm>
              <a:prstGeom prst="rect">
                <a:avLst/>
              </a:prstGeom>
              <a:blipFill>
                <a:blip r:embed="rId64"/>
                <a:stretch>
                  <a:fillRect b="-2174"/>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5">
            <p14:nvContentPartPr>
              <p14:cNvPr id="60" name="Ink 59">
                <a:extLst>
                  <a:ext uri="{FF2B5EF4-FFF2-40B4-BE49-F238E27FC236}">
                    <a16:creationId xmlns:a16="http://schemas.microsoft.com/office/drawing/2014/main" id="{6631A768-1378-ABB4-53C9-64BC34FE6307}"/>
                  </a:ext>
                </a:extLst>
              </p14:cNvPr>
              <p14:cNvContentPartPr/>
              <p14:nvPr/>
            </p14:nvContentPartPr>
            <p14:xfrm>
              <a:off x="6081667" y="262293"/>
              <a:ext cx="955440" cy="5004000"/>
            </p14:xfrm>
          </p:contentPart>
        </mc:Choice>
        <mc:Fallback>
          <p:pic>
            <p:nvPicPr>
              <p:cNvPr id="60" name="Ink 59">
                <a:extLst>
                  <a:ext uri="{FF2B5EF4-FFF2-40B4-BE49-F238E27FC236}">
                    <a16:creationId xmlns:a16="http://schemas.microsoft.com/office/drawing/2014/main" id="{6631A768-1378-ABB4-53C9-64BC34FE6307}"/>
                  </a:ext>
                </a:extLst>
              </p:cNvPr>
              <p:cNvPicPr/>
              <p:nvPr/>
            </p:nvPicPr>
            <p:blipFill>
              <a:blip r:embed="rId66"/>
              <a:stretch>
                <a:fillRect/>
              </a:stretch>
            </p:blipFill>
            <p:spPr>
              <a:xfrm>
                <a:off x="6063667" y="244293"/>
                <a:ext cx="991080" cy="5039640"/>
              </a:xfrm>
              <a:prstGeom prst="rect">
                <a:avLst/>
              </a:prstGeom>
            </p:spPr>
          </p:pic>
        </mc:Fallback>
      </mc:AlternateContent>
    </p:spTree>
    <p:extLst>
      <p:ext uri="{BB962C8B-B14F-4D97-AF65-F5344CB8AC3E}">
        <p14:creationId xmlns:p14="http://schemas.microsoft.com/office/powerpoint/2010/main" val="4267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0" fill="hold"/>
                                        <p:tgtEl>
                                          <p:spTgt spid="26"/>
                                        </p:tgtEl>
                                        <p:attrNameLst>
                                          <p:attrName>drawProgress</p:attrName>
                                        </p:attrNameLst>
                                      </p:cBhvr>
                                      <p:tavLst>
                                        <p:tav tm="0">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2000" fill="hold"/>
                                        <p:tgtEl>
                                          <p:spTgt spid="35"/>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2000" fill="hold"/>
                                        <p:tgtEl>
                                          <p:spTgt spid="41"/>
                                        </p:tgtEl>
                                        <p:attrNameLst>
                                          <p:attrName>drawProgress</p:attrName>
                                        </p:attrNameLst>
                                      </p:cBhvr>
                                      <p:tavLst>
                                        <p:tav tm="0">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p:cTn id="67"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entr" presetSubtype="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p:cTn id="81" dur="2000" fill="hold"/>
                                        <p:tgtEl>
                                          <p:spTgt spid="60"/>
                                        </p:tgtEl>
                                        <p:attrNameLst>
                                          <p:attrName>drawProgress</p:attrName>
                                        </p:attrNameLst>
                                      </p:cBhvr>
                                      <p:tavLst>
                                        <p:tav tm="0">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6" grpId="0" animBg="1"/>
      <p:bldP spid="57"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59A1CEE-FD11-B2B1-CA8D-1D618135115D}"/>
                  </a:ext>
                </a:extLst>
              </p:cNvPr>
              <p:cNvSpPr txBox="1"/>
              <p:nvPr/>
            </p:nvSpPr>
            <p:spPr>
              <a:xfrm>
                <a:off x="3596615" y="2413032"/>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n</a:t>
                </a:r>
              </a:p>
            </p:txBody>
          </p:sp>
        </mc:Choice>
        <mc:Fallback>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596615" y="2413032"/>
                <a:ext cx="4548346" cy="507831"/>
              </a:xfrm>
              <a:prstGeom prst="rect">
                <a:avLst/>
              </a:prstGeom>
              <a:blipFill>
                <a:blip r:embed="rId4"/>
                <a:stretch>
                  <a:fillRect t="-6818" b="-22727"/>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744AB82-23E7-6D9C-4990-ED5848A7F0EC}"/>
                  </a:ext>
                </a:extLst>
              </p:cNvPr>
              <p:cNvSpPr txBox="1"/>
              <p:nvPr/>
            </p:nvSpPr>
            <p:spPr>
              <a:xfrm>
                <a:off x="3596616" y="4510143"/>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m:oMathPara>
                </a14:m>
                <a:endParaRPr lang="en-US" sz="2700" dirty="0"/>
              </a:p>
            </p:txBody>
          </p:sp>
        </mc:Choice>
        <mc:Fallback>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596616" y="4510143"/>
                <a:ext cx="4548345" cy="507831"/>
              </a:xfrm>
              <a:prstGeom prst="rect">
                <a:avLst/>
              </a:prstGeom>
              <a:blipFill>
                <a:blip r:embed="rId5"/>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F3E7192-0115-D51B-A5B9-8D2EB61BE3E3}"/>
                  </a:ext>
                </a:extLst>
              </p:cNvPr>
              <p:cNvSpPr txBox="1"/>
              <p:nvPr/>
            </p:nvSpPr>
            <p:spPr>
              <a:xfrm>
                <a:off x="3560873" y="3788514"/>
                <a:ext cx="5092059"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GB" sz="2700" b="0" i="1" dirty="0" smtClean="0">
                            <a:latin typeface="Cambria Math" panose="02040503050406030204" pitchFamily="18" charset="0"/>
                          </a:rPr>
                          <m:t>−</m:t>
                        </m:r>
                        <m:r>
                          <a:rPr lang="en-GB" sz="2700" b="0" i="1" dirty="0" smtClean="0">
                            <a:latin typeface="Cambria Math" panose="02040503050406030204" pitchFamily="18" charset="0"/>
                          </a:rPr>
                          <m:t>1−1</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a14:m>
                <a:r>
                  <a:rPr lang="en-US" sz="2700" dirty="0"/>
                  <a:t> </a:t>
                </a:r>
              </a:p>
            </p:txBody>
          </p:sp>
        </mc:Choice>
        <mc:Fallback>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560873" y="3788514"/>
                <a:ext cx="5092059" cy="507831"/>
              </a:xfrm>
              <a:prstGeom prst="rect">
                <a:avLst/>
              </a:prstGeom>
              <a:blipFill>
                <a:blip r:embed="rId6"/>
                <a:stretch>
                  <a:fillRect/>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6A7C8E8-AE05-6F81-95EF-37977DBF0D09}"/>
                  </a:ext>
                </a:extLst>
              </p:cNvPr>
              <p:cNvSpPr txBox="1"/>
              <p:nvPr/>
            </p:nvSpPr>
            <p:spPr>
              <a:xfrm>
                <a:off x="3259586" y="3168208"/>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259586" y="3168208"/>
                <a:ext cx="5672827" cy="461665"/>
              </a:xfrm>
              <a:prstGeom prst="rect">
                <a:avLst/>
              </a:prstGeom>
              <a:blipFill>
                <a:blip r:embed="rId7"/>
                <a:stretch>
                  <a:fillRect l="-1563" t="-8108" b="-297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145E747-47F8-F9CA-A415-03F96A8A2933}"/>
                  </a:ext>
                </a:extLst>
              </p:cNvPr>
              <p:cNvSpPr txBox="1"/>
              <p:nvPr/>
            </p:nvSpPr>
            <p:spPr>
              <a:xfrm>
                <a:off x="3450772" y="1312144"/>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2" name="TextBox 1">
                <a:extLst>
                  <a:ext uri="{FF2B5EF4-FFF2-40B4-BE49-F238E27FC236}">
                    <a16:creationId xmlns:a16="http://schemas.microsoft.com/office/drawing/2014/main" id="{7145E747-47F8-F9CA-A415-03F96A8A2933}"/>
                  </a:ext>
                </a:extLst>
              </p:cNvPr>
              <p:cNvSpPr txBox="1">
                <a:spLocks noRot="1" noChangeAspect="1" noMove="1" noResize="1" noEditPoints="1" noAdjustHandles="1" noChangeArrowheads="1" noChangeShapeType="1" noTextEdit="1"/>
              </p:cNvSpPr>
              <p:nvPr/>
            </p:nvSpPr>
            <p:spPr>
              <a:xfrm>
                <a:off x="3450772" y="1312144"/>
                <a:ext cx="5290456" cy="823815"/>
              </a:xfrm>
              <a:prstGeom prst="rect">
                <a:avLst/>
              </a:prstGeom>
              <a:blipFill>
                <a:blip r:embed="rId8"/>
                <a:stretch>
                  <a:fillRect l="-952" t="-213043" b="-308696"/>
                </a:stretch>
              </a:blipFill>
              <a:ln w="38100"/>
            </p:spPr>
            <p:txBody>
              <a:bodyPr/>
              <a:lstStyle/>
              <a:p>
                <a:r>
                  <a:rPr lang="en-US">
                    <a:noFill/>
                  </a:rPr>
                  <a:t> </a:t>
                </a:r>
              </a:p>
            </p:txBody>
          </p:sp>
        </mc:Fallback>
      </mc:AlternateContent>
    </p:spTree>
    <p:extLst>
      <p:ext uri="{BB962C8B-B14F-4D97-AF65-F5344CB8AC3E}">
        <p14:creationId xmlns:p14="http://schemas.microsoft.com/office/powerpoint/2010/main" val="32784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410326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oMath>
                  </m:oMathPara>
                </a14:m>
                <a:endParaRPr lang="en-US" sz="2300" dirty="0"/>
              </a:p>
            </p:txBody>
          </p:sp>
        </mc:Choice>
        <mc:Fallback>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4103262" cy="446276"/>
              </a:xfrm>
              <a:prstGeom prst="rect">
                <a:avLst/>
              </a:prstGeom>
              <a:blipFill>
                <a:blip r:embed="rId5"/>
                <a:stretch>
                  <a:fillRect l="-617" b="-194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oMath>
                </a14:m>
                <a:r>
                  <a:rPr lang="en-US" sz="2400" dirty="0"/>
                  <a:t> </a:t>
                </a:r>
              </a:p>
            </p:txBody>
          </p:sp>
        </mc:Choice>
        <mc:Fallback>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6"/>
                <a:stretch>
                  <a:fillRect/>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−1</m:t>
                    </m:r>
                  </m:oMath>
                </a14:m>
                <a:r>
                  <a:rPr lang="en-US" sz="2400" dirty="0"/>
                  <a:t> </a:t>
                </a:r>
              </a:p>
            </p:txBody>
          </p:sp>
        </mc:Choice>
        <mc:Fallback>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7"/>
                <a:stretch>
                  <a:fillRect b="-15000"/>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3036463"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e>
                    </m:d>
                    <m:r>
                      <a:rPr lang="en-GB" sz="2300" b="0" i="1" dirty="0" smtClean="0">
                        <a:solidFill>
                          <a:schemeClr val="tx1"/>
                        </a:solidFill>
                        <a:latin typeface="Cambria Math" panose="02040503050406030204" pitchFamily="18" charset="0"/>
                      </a:rPr>
                      <m:t>+</m:t>
                    </m:r>
                    <m:r>
                      <a:rPr lang="en-GB" sz="2300" b="0" i="1" dirty="0" smtClean="0">
                        <a:solidFill>
                          <a:schemeClr val="tx1"/>
                        </a:solidFill>
                        <a:latin typeface="Cambria Math" panose="02040503050406030204" pitchFamily="18" charset="0"/>
                      </a:rPr>
                      <m:t>𝑛</m:t>
                    </m:r>
                  </m:oMath>
                </a14:m>
                <a:r>
                  <a:rPr lang="en-US" sz="2300" dirty="0"/>
                  <a:t> </a:t>
                </a:r>
              </a:p>
            </p:txBody>
          </p:sp>
        </mc:Choice>
        <mc:Fallback>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3036463" cy="446276"/>
              </a:xfrm>
              <a:prstGeom prst="rect">
                <a:avLst/>
              </a:prstGeom>
              <a:blipFill>
                <a:blip r:embed="rId8"/>
                <a:stretch>
                  <a:fillRect/>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527773"/>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527773"/>
                <a:ext cx="2597500" cy="446276"/>
              </a:xfrm>
              <a:prstGeom prst="rect">
                <a:avLst/>
              </a:prstGeom>
              <a:blipFill>
                <a:blip r:embed="rId9"/>
                <a:stretch>
                  <a:fillRect l="-3415" t="-8333" r="-1951" b="-30556"/>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71511" y="1649029"/>
              <a:ext cx="1233720" cy="559800"/>
            </p14:xfrm>
          </p:contentPart>
        </mc:Choice>
        <mc:Fallback>
          <p:pic>
            <p:nvPicPr>
              <p:cNvPr id="28" name="Ink 27">
                <a:extLst>
                  <a:ext uri="{FF2B5EF4-FFF2-40B4-BE49-F238E27FC236}">
                    <a16:creationId xmlns:a16="http://schemas.microsoft.com/office/drawing/2014/main" id="{A2A818E2-8A56-989D-08DB-651300B9EF48}"/>
                  </a:ext>
                </a:extLst>
              </p:cNvPr>
              <p:cNvPicPr/>
              <p:nvPr/>
            </p:nvPicPr>
            <p:blipFill>
              <a:blip r:embed="rId11"/>
              <a:stretch>
                <a:fillRect/>
              </a:stretch>
            </p:blipFill>
            <p:spPr>
              <a:xfrm>
                <a:off x="1562511" y="1640029"/>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mc:Choice xmlns:p14="http://schemas.microsoft.com/office/powerpoint/2010/main" Requires="p14">
            <p:contentPart p14:bwMode="auto" r:id="rId12">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p:pic>
              <p:nvPicPr>
                <p:cNvPr id="32" name="Ink 31">
                  <a:extLst>
                    <a:ext uri="{FF2B5EF4-FFF2-40B4-BE49-F238E27FC236}">
                      <a16:creationId xmlns:a16="http://schemas.microsoft.com/office/drawing/2014/main" id="{2B77E530-A8B9-BA79-78F0-60F2BD1A5D07}"/>
                    </a:ext>
                  </a:extLst>
                </p:cNvPr>
                <p:cNvPicPr/>
                <p:nvPr/>
              </p:nvPicPr>
              <p:blipFill>
                <a:blip r:embed="rId13"/>
                <a:stretch>
                  <a:fillRect/>
                </a:stretch>
              </p:blipFill>
              <p:spPr>
                <a:xfrm>
                  <a:off x="2742951" y="2054105"/>
                  <a:ext cx="383076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p:pic>
              <p:nvPicPr>
                <p:cNvPr id="33" name="Ink 32">
                  <a:extLst>
                    <a:ext uri="{FF2B5EF4-FFF2-40B4-BE49-F238E27FC236}">
                      <a16:creationId xmlns:a16="http://schemas.microsoft.com/office/drawing/2014/main" id="{0D0BF34B-1C00-8DB5-93B6-6C97C352EE0F}"/>
                    </a:ext>
                  </a:extLst>
                </p:cNvPr>
                <p:cNvPicPr/>
                <p:nvPr/>
              </p:nvPicPr>
              <p:blipFill>
                <a:blip r:embed="rId15"/>
                <a:stretch>
                  <a:fillRect/>
                </a:stretch>
              </p:blipFill>
              <p:spPr>
                <a:xfrm>
                  <a:off x="6543471" y="2019545"/>
                  <a:ext cx="975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p:pic>
              <p:nvPicPr>
                <p:cNvPr id="36" name="Ink 35">
                  <a:extLst>
                    <a:ext uri="{FF2B5EF4-FFF2-40B4-BE49-F238E27FC236}">
                      <a16:creationId xmlns:a16="http://schemas.microsoft.com/office/drawing/2014/main" id="{A4CE816F-2148-40DD-203D-EC9BDDAF871D}"/>
                    </a:ext>
                  </a:extLst>
                </p:cNvPr>
                <p:cNvPicPr/>
                <p:nvPr/>
              </p:nvPicPr>
              <p:blipFill>
                <a:blip r:embed="rId17"/>
                <a:stretch>
                  <a:fillRect/>
                </a:stretch>
              </p:blipFill>
              <p:spPr>
                <a:xfrm>
                  <a:off x="6559311" y="2042945"/>
                  <a:ext cx="154080" cy="261000"/>
                </a:xfrm>
                <a:prstGeom prst="rect">
                  <a:avLst/>
                </a:prstGeom>
              </p:spPr>
            </p:pic>
          </mc:Fallback>
        </mc:AlternateContent>
      </p:grpSp>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5C03B27-08DD-1816-B1EF-6C19703E1CA4}"/>
                  </a:ext>
                </a:extLst>
              </p:cNvPr>
              <p:cNvSpPr txBox="1"/>
              <p:nvPr/>
            </p:nvSpPr>
            <p:spPr>
              <a:xfrm>
                <a:off x="485670" y="2876145"/>
                <a:ext cx="4103262"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𝑻</m:t>
                      </m:r>
                      <m:d>
                        <m:dPr>
                          <m:ctrlPr>
                            <a:rPr lang="en-GB" sz="2300" b="1" i="1" dirty="0" smtClean="0">
                              <a:solidFill>
                                <a:schemeClr val="accent2">
                                  <a:lumMod val="75000"/>
                                </a:schemeClr>
                              </a:solidFill>
                              <a:latin typeface="Cambria Math" panose="02040503050406030204" pitchFamily="18" charset="0"/>
                            </a:rPr>
                          </m:ctrlPr>
                        </m:dPr>
                        <m:e>
                          <m:r>
                            <a:rPr lang="en-GB" sz="2300" b="1" i="1" dirty="0" smtClean="0">
                              <a:solidFill>
                                <a:schemeClr val="accent2">
                                  <a:lumMod val="75000"/>
                                </a:schemeClr>
                              </a:solidFill>
                              <a:latin typeface="Cambria Math" panose="02040503050406030204" pitchFamily="18" charset="0"/>
                            </a:rPr>
                            <m:t>𝒏</m:t>
                          </m:r>
                          <m:r>
                            <a:rPr lang="en-GB" sz="2300" b="1" i="1" dirty="0" smtClean="0">
                              <a:solidFill>
                                <a:schemeClr val="accent2">
                                  <a:lumMod val="75000"/>
                                </a:schemeClr>
                              </a:solidFill>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𝟐</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p:sp>
            <p:nvSpPr>
              <p:cNvPr id="2" name="TextBox 1">
                <a:extLst>
                  <a:ext uri="{FF2B5EF4-FFF2-40B4-BE49-F238E27FC236}">
                    <a16:creationId xmlns:a16="http://schemas.microsoft.com/office/drawing/2014/main" id="{25C03B27-08DD-1816-B1EF-6C19703E1CA4}"/>
                  </a:ext>
                </a:extLst>
              </p:cNvPr>
              <p:cNvSpPr txBox="1">
                <a:spLocks noRot="1" noChangeAspect="1" noMove="1" noResize="1" noEditPoints="1" noAdjustHandles="1" noChangeArrowheads="1" noChangeShapeType="1" noTextEdit="1"/>
              </p:cNvSpPr>
              <p:nvPr/>
            </p:nvSpPr>
            <p:spPr>
              <a:xfrm>
                <a:off x="485670" y="2876145"/>
                <a:ext cx="4103262" cy="446276"/>
              </a:xfrm>
              <a:prstGeom prst="rect">
                <a:avLst/>
              </a:prstGeom>
              <a:blipFill>
                <a:blip r:embed="rId18"/>
                <a:stretch>
                  <a:fillRect l="-306"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1B90304-91E4-B256-AEB5-C98280E8089F}"/>
                  </a:ext>
                </a:extLst>
              </p:cNvPr>
              <p:cNvSpPr txBox="1"/>
              <p:nvPr/>
            </p:nvSpPr>
            <p:spPr>
              <a:xfrm>
                <a:off x="6740871" y="2717639"/>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−2</m:t>
                    </m:r>
                  </m:oMath>
                </a14:m>
                <a:r>
                  <a:rPr lang="en-US" sz="2400" dirty="0"/>
                  <a:t> </a:t>
                </a:r>
              </a:p>
            </p:txBody>
          </p:sp>
        </mc:Choice>
        <mc:Fallback>
          <p:sp>
            <p:nvSpPr>
              <p:cNvPr id="4" name="TextBox 3">
                <a:extLst>
                  <a:ext uri="{FF2B5EF4-FFF2-40B4-BE49-F238E27FC236}">
                    <a16:creationId xmlns:a16="http://schemas.microsoft.com/office/drawing/2014/main" id="{21B90304-91E4-B256-AEB5-C98280E8089F}"/>
                  </a:ext>
                </a:extLst>
              </p:cNvPr>
              <p:cNvSpPr txBox="1">
                <a:spLocks noRot="1" noChangeAspect="1" noMove="1" noResize="1" noEditPoints="1" noAdjustHandles="1" noChangeArrowheads="1" noChangeShapeType="1" noTextEdit="1"/>
              </p:cNvSpPr>
              <p:nvPr/>
            </p:nvSpPr>
            <p:spPr>
              <a:xfrm>
                <a:off x="6740871" y="2717639"/>
                <a:ext cx="4548345" cy="461665"/>
              </a:xfrm>
              <a:prstGeom prst="rect">
                <a:avLst/>
              </a:prstGeom>
              <a:blipFill>
                <a:blip r:embed="rId19"/>
                <a:stretch>
                  <a:fillRect b="-14634"/>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F584224-A475-DB94-A1F6-9BCB3007E6D0}"/>
                  </a:ext>
                </a:extLst>
              </p:cNvPr>
              <p:cNvSpPr txBox="1"/>
              <p:nvPr/>
            </p:nvSpPr>
            <p:spPr>
              <a:xfrm>
                <a:off x="555248" y="4061059"/>
                <a:ext cx="5332595"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p:sp>
            <p:nvSpPr>
              <p:cNvPr id="8" name="TextBox 7">
                <a:extLst>
                  <a:ext uri="{FF2B5EF4-FFF2-40B4-BE49-F238E27FC236}">
                    <a16:creationId xmlns:a16="http://schemas.microsoft.com/office/drawing/2014/main" id="{1F584224-A475-DB94-A1F6-9BCB3007E6D0}"/>
                  </a:ext>
                </a:extLst>
              </p:cNvPr>
              <p:cNvSpPr txBox="1">
                <a:spLocks noRot="1" noChangeAspect="1" noMove="1" noResize="1" noEditPoints="1" noAdjustHandles="1" noChangeArrowheads="1" noChangeShapeType="1" noTextEdit="1"/>
              </p:cNvSpPr>
              <p:nvPr/>
            </p:nvSpPr>
            <p:spPr>
              <a:xfrm>
                <a:off x="555248" y="4061059"/>
                <a:ext cx="5332595" cy="446276"/>
              </a:xfrm>
              <a:prstGeom prst="rect">
                <a:avLst/>
              </a:prstGeom>
              <a:blipFill>
                <a:blip r:embed="rId20"/>
                <a:stretch>
                  <a:fillRect l="-238" b="-1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DE8E10F-4901-C71E-136F-E89CA2173782}"/>
                  </a:ext>
                </a:extLst>
              </p:cNvPr>
              <p:cNvSpPr txBox="1"/>
              <p:nvPr/>
            </p:nvSpPr>
            <p:spPr>
              <a:xfrm>
                <a:off x="555248" y="4683436"/>
                <a:ext cx="5332595"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p:sp>
            <p:nvSpPr>
              <p:cNvPr id="9" name="TextBox 8">
                <a:extLst>
                  <a:ext uri="{FF2B5EF4-FFF2-40B4-BE49-F238E27FC236}">
                    <a16:creationId xmlns:a16="http://schemas.microsoft.com/office/drawing/2014/main" id="{0DE8E10F-4901-C71E-136F-E89CA2173782}"/>
                  </a:ext>
                </a:extLst>
              </p:cNvPr>
              <p:cNvSpPr txBox="1">
                <a:spLocks noRot="1" noChangeAspect="1" noMove="1" noResize="1" noEditPoints="1" noAdjustHandles="1" noChangeArrowheads="1" noChangeShapeType="1" noTextEdit="1"/>
              </p:cNvSpPr>
              <p:nvPr/>
            </p:nvSpPr>
            <p:spPr>
              <a:xfrm>
                <a:off x="555248" y="4683436"/>
                <a:ext cx="5332595" cy="446276"/>
              </a:xfrm>
              <a:prstGeom prst="rect">
                <a:avLst/>
              </a:prstGeom>
              <a:blipFill>
                <a:blip r:embed="rId21"/>
                <a:stretch>
                  <a:fillRect l="-472"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7EECFB23-172B-65B0-986A-E575ACB6D8E2}"/>
                  </a:ext>
                </a:extLst>
              </p14:cNvPr>
              <p14:cNvContentPartPr/>
              <p14:nvPr/>
            </p14:nvContentPartPr>
            <p14:xfrm>
              <a:off x="1438016" y="2862866"/>
              <a:ext cx="1232280" cy="489240"/>
            </p14:xfrm>
          </p:contentPart>
        </mc:Choice>
        <mc:Fallback>
          <p:pic>
            <p:nvPicPr>
              <p:cNvPr id="19" name="Ink 18">
                <a:extLst>
                  <a:ext uri="{FF2B5EF4-FFF2-40B4-BE49-F238E27FC236}">
                    <a16:creationId xmlns:a16="http://schemas.microsoft.com/office/drawing/2014/main" id="{7EECFB23-172B-65B0-986A-E575ACB6D8E2}"/>
                  </a:ext>
                </a:extLst>
              </p:cNvPr>
              <p:cNvPicPr/>
              <p:nvPr/>
            </p:nvPicPr>
            <p:blipFill>
              <a:blip r:embed="rId23"/>
              <a:stretch>
                <a:fillRect/>
              </a:stretch>
            </p:blipFill>
            <p:spPr>
              <a:xfrm>
                <a:off x="1429016" y="2853866"/>
                <a:ext cx="1249920" cy="506880"/>
              </a:xfrm>
              <a:prstGeom prst="rect">
                <a:avLst/>
              </a:prstGeom>
            </p:spPr>
          </p:pic>
        </mc:Fallback>
      </mc:AlternateContent>
      <p:grpSp>
        <p:nvGrpSpPr>
          <p:cNvPr id="22" name="Group 21">
            <a:extLst>
              <a:ext uri="{FF2B5EF4-FFF2-40B4-BE49-F238E27FC236}">
                <a16:creationId xmlns:a16="http://schemas.microsoft.com/office/drawing/2014/main" id="{ABD02CE4-492D-7497-ACF7-529A5C210771}"/>
              </a:ext>
            </a:extLst>
          </p:cNvPr>
          <p:cNvGrpSpPr/>
          <p:nvPr/>
        </p:nvGrpSpPr>
        <p:grpSpPr>
          <a:xfrm>
            <a:off x="2637536" y="2955026"/>
            <a:ext cx="4029840" cy="616680"/>
            <a:chOff x="2637536" y="2955026"/>
            <a:chExt cx="4029840" cy="616680"/>
          </a:xfrm>
        </p:grpSpPr>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F4F1F7E6-AAF2-DA07-06A9-BAC98F2E1595}"/>
                    </a:ext>
                  </a:extLst>
                </p14:cNvPr>
                <p14:cNvContentPartPr/>
                <p14:nvPr/>
              </p14:nvContentPartPr>
              <p14:xfrm>
                <a:off x="2637536" y="3016946"/>
                <a:ext cx="3881160" cy="554760"/>
              </p14:xfrm>
            </p:contentPart>
          </mc:Choice>
          <mc:Fallback>
            <p:pic>
              <p:nvPicPr>
                <p:cNvPr id="20" name="Ink 19">
                  <a:extLst>
                    <a:ext uri="{FF2B5EF4-FFF2-40B4-BE49-F238E27FC236}">
                      <a16:creationId xmlns:a16="http://schemas.microsoft.com/office/drawing/2014/main" id="{F4F1F7E6-AAF2-DA07-06A9-BAC98F2E1595}"/>
                    </a:ext>
                  </a:extLst>
                </p:cNvPr>
                <p:cNvPicPr/>
                <p:nvPr/>
              </p:nvPicPr>
              <p:blipFill>
                <a:blip r:embed="rId25"/>
                <a:stretch>
                  <a:fillRect/>
                </a:stretch>
              </p:blipFill>
              <p:spPr>
                <a:xfrm>
                  <a:off x="2628896" y="3008306"/>
                  <a:ext cx="389880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65CF5FCB-C80D-8339-DA30-07D0D5796A6C}"/>
                    </a:ext>
                  </a:extLst>
                </p14:cNvPr>
                <p14:cNvContentPartPr/>
                <p14:nvPr/>
              </p14:nvContentPartPr>
              <p14:xfrm>
                <a:off x="6515816" y="2955026"/>
                <a:ext cx="151560" cy="218880"/>
              </p14:xfrm>
            </p:contentPart>
          </mc:Choice>
          <mc:Fallback>
            <p:pic>
              <p:nvPicPr>
                <p:cNvPr id="21" name="Ink 20">
                  <a:extLst>
                    <a:ext uri="{FF2B5EF4-FFF2-40B4-BE49-F238E27FC236}">
                      <a16:creationId xmlns:a16="http://schemas.microsoft.com/office/drawing/2014/main" id="{65CF5FCB-C80D-8339-DA30-07D0D5796A6C}"/>
                    </a:ext>
                  </a:extLst>
                </p:cNvPr>
                <p:cNvPicPr/>
                <p:nvPr/>
              </p:nvPicPr>
              <p:blipFill>
                <a:blip r:embed="rId27"/>
                <a:stretch>
                  <a:fillRect/>
                </a:stretch>
              </p:blipFill>
              <p:spPr>
                <a:xfrm>
                  <a:off x="6507176" y="2946386"/>
                  <a:ext cx="169200" cy="236520"/>
                </a:xfrm>
                <a:prstGeom prst="rect">
                  <a:avLst/>
                </a:prstGeom>
              </p:spPr>
            </p:pic>
          </mc:Fallback>
        </mc:AlternateContent>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557BA41-2AAF-56BD-A976-A38E6AB4B849}"/>
                  </a:ext>
                </a:extLst>
              </p:cNvPr>
              <p:cNvSpPr txBox="1"/>
              <p:nvPr/>
            </p:nvSpPr>
            <p:spPr>
              <a:xfrm>
                <a:off x="555247" y="5608892"/>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p:sp>
            <p:nvSpPr>
              <p:cNvPr id="23" name="TextBox 22">
                <a:extLst>
                  <a:ext uri="{FF2B5EF4-FFF2-40B4-BE49-F238E27FC236}">
                    <a16:creationId xmlns:a16="http://schemas.microsoft.com/office/drawing/2014/main" id="{9557BA41-2AAF-56BD-A976-A38E6AB4B849}"/>
                  </a:ext>
                </a:extLst>
              </p:cNvPr>
              <p:cNvSpPr txBox="1">
                <a:spLocks noRot="1" noChangeAspect="1" noMove="1" noResize="1" noEditPoints="1" noAdjustHandles="1" noChangeArrowheads="1" noChangeShapeType="1" noTextEdit="1"/>
              </p:cNvSpPr>
              <p:nvPr/>
            </p:nvSpPr>
            <p:spPr>
              <a:xfrm>
                <a:off x="555247" y="5608892"/>
                <a:ext cx="6886953" cy="446276"/>
              </a:xfrm>
              <a:prstGeom prst="rect">
                <a:avLst/>
              </a:prstGeom>
              <a:blipFill>
                <a:blip r:embed="rId28"/>
                <a:stretch>
                  <a:fillRect l="-183" b="-10256"/>
                </a:stretch>
              </a:blipFill>
              <a:ln w="38100">
                <a:solidFill>
                  <a:srgbClr val="FFC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19CE630-F88F-B4DB-2526-8E3809AC2DE8}"/>
                  </a:ext>
                </a:extLst>
              </p:cNvPr>
              <p:cNvSpPr txBox="1"/>
              <p:nvPr/>
            </p:nvSpPr>
            <p:spPr>
              <a:xfrm>
                <a:off x="2054156" y="5169066"/>
                <a:ext cx="2559416" cy="415498"/>
              </a:xfrm>
              <a:prstGeom prst="rect">
                <a:avLst/>
              </a:prstGeom>
              <a:noFill/>
            </p:spPr>
            <p:txBody>
              <a:bodyPr wrap="square">
                <a:spAutoFit/>
              </a:bodyPr>
              <a:lstStyle/>
              <a:p>
                <a:pPr algn="ctr"/>
                <a:r>
                  <a:rPr lang="en-US" sz="2100" dirty="0"/>
                  <a:t>If we continue till k</a:t>
                </a:r>
                <a14:m>
                  <m:oMath xmlns:m="http://schemas.openxmlformats.org/officeDocument/2006/math">
                    <m:r>
                      <a:rPr lang="en-GB" sz="2100" b="0" i="0" dirty="0" smtClean="0">
                        <a:latin typeface="Cambria Math" panose="02040503050406030204" pitchFamily="18" charset="0"/>
                      </a:rPr>
                      <m:t> </m:t>
                    </m:r>
                    <m:r>
                      <a:rPr lang="en-GB" sz="2100" b="1" i="1" dirty="0" smtClean="0">
                        <a:latin typeface="Cambria Math" panose="02040503050406030204" pitchFamily="18" charset="0"/>
                      </a:rPr>
                      <m:t>...</m:t>
                    </m:r>
                  </m:oMath>
                </a14:m>
                <a:endParaRPr lang="en-US" sz="2100" b="1" dirty="0"/>
              </a:p>
            </p:txBody>
          </p:sp>
        </mc:Choice>
        <mc:Fallback>
          <p:sp>
            <p:nvSpPr>
              <p:cNvPr id="24" name="TextBox 23">
                <a:extLst>
                  <a:ext uri="{FF2B5EF4-FFF2-40B4-BE49-F238E27FC236}">
                    <a16:creationId xmlns:a16="http://schemas.microsoft.com/office/drawing/2014/main" id="{419CE630-F88F-B4DB-2526-8E3809AC2DE8}"/>
                  </a:ext>
                </a:extLst>
              </p:cNvPr>
              <p:cNvSpPr txBox="1">
                <a:spLocks noRot="1" noChangeAspect="1" noMove="1" noResize="1" noEditPoints="1" noAdjustHandles="1" noChangeArrowheads="1" noChangeShapeType="1" noTextEdit="1"/>
              </p:cNvSpPr>
              <p:nvPr/>
            </p:nvSpPr>
            <p:spPr>
              <a:xfrm>
                <a:off x="2054156" y="5169066"/>
                <a:ext cx="2559416" cy="415498"/>
              </a:xfrm>
              <a:prstGeom prst="rect">
                <a:avLst/>
              </a:prstGeom>
              <a:blipFill>
                <a:blip r:embed="rId29"/>
                <a:stretch>
                  <a:fillRect l="-2463" t="-9091" b="-30303"/>
                </a:stretch>
              </a:blipFill>
            </p:spPr>
            <p:txBody>
              <a:bodyPr/>
              <a:lstStyle/>
              <a:p>
                <a:r>
                  <a:rPr lang="en-US">
                    <a:noFill/>
                  </a:rPr>
                  <a:t> </a:t>
                </a:r>
              </a:p>
            </p:txBody>
          </p:sp>
        </mc:Fallback>
      </mc:AlternateContent>
    </p:spTree>
    <p:extLst>
      <p:ext uri="{BB962C8B-B14F-4D97-AF65-F5344CB8AC3E}">
        <p14:creationId xmlns:p14="http://schemas.microsoft.com/office/powerpoint/2010/main" val="58565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000" fill="hold"/>
                                        <p:tgtEl>
                                          <p:spTgt spid="19"/>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2000" fill="hold"/>
                                        <p:tgtEl>
                                          <p:spTgt spid="22"/>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p:bldP spid="26" grpId="0"/>
      <p:bldP spid="2" grpId="0"/>
      <p:bldP spid="8" grpId="0"/>
      <p:bldP spid="9" grpId="0"/>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C2717D0-FF1E-CA0B-4A8F-F9980882A947}"/>
                  </a:ext>
                </a:extLst>
              </p:cNvPr>
              <p:cNvSpPr txBox="1"/>
              <p:nvPr/>
            </p:nvSpPr>
            <p:spPr>
              <a:xfrm>
                <a:off x="532564" y="2895893"/>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2895893"/>
                <a:ext cx="2574052" cy="461665"/>
              </a:xfrm>
              <a:prstGeom prst="rect">
                <a:avLst/>
              </a:prstGeom>
              <a:blipFill>
                <a:blip r:embed="rId5"/>
                <a:stretch>
                  <a:fillRect l="-2439" t="-5263" b="-28947"/>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024431"/>
                <a:ext cx="8560637"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GB"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US"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+2</m:t>
                          </m:r>
                        </m:e>
                      </m:d>
                      <m:r>
                        <a:rPr lang="en-GB" sz="2400" b="0" i="1" dirty="0" smtClean="0">
                          <a:latin typeface="Cambria Math" panose="02040503050406030204" pitchFamily="18" charset="0"/>
                        </a:rPr>
                        <m:t>+</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+3</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024431"/>
                <a:ext cx="8560637" cy="461665"/>
              </a:xfrm>
              <a:prstGeom prst="rect">
                <a:avLst/>
              </a:prstGeom>
              <a:blipFill>
                <a:blip r:embed="rId6"/>
                <a:stretch>
                  <a:fillRect l="-148"/>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559280"/>
                <a:ext cx="4090236"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GB" sz="2400" b="0" i="1" dirty="0" smtClean="0">
                          <a:latin typeface="Cambria Math" panose="02040503050406030204" pitchFamily="18" charset="0"/>
                        </a:rPr>
                        <m:t>1+2+3+ </m:t>
                      </m:r>
                      <m:r>
                        <a:rPr lang="en-US" sz="2400" i="1" dirty="0">
                          <a:latin typeface="Cambria Math" panose="02040503050406030204" pitchFamily="18" charset="0"/>
                        </a:rPr>
                        <m:t>𝑛</m:t>
                      </m:r>
                    </m:oMath>
                  </m:oMathPara>
                </a14:m>
                <a:endParaRPr lang="en-US" sz="2400" dirty="0"/>
              </a:p>
            </p:txBody>
          </p:sp>
        </mc:Choice>
        <mc:Fallback>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559280"/>
                <a:ext cx="4090236" cy="461665"/>
              </a:xfrm>
              <a:prstGeom prst="rect">
                <a:avLst/>
              </a:prstGeom>
              <a:blipFill>
                <a:blip r:embed="rId7"/>
                <a:stretch>
                  <a:fillRect b="-2105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88226F7-0C51-CE63-EBAA-E4C796A9957A}"/>
                  </a:ext>
                </a:extLst>
              </p:cNvPr>
              <p:cNvSpPr txBox="1"/>
              <p:nvPr/>
            </p:nvSpPr>
            <p:spPr>
              <a:xfrm>
                <a:off x="4057967" y="5424280"/>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m:t>
                    </m:r>
                    <m:r>
                      <a:rPr lang="en-US" sz="2400" i="1">
                        <a:latin typeface="Cambria Math" panose="02040503050406030204" pitchFamily="18" charset="0"/>
                      </a:rPr>
                      <m:t>𝑂</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r>
                      <a:rPr lang="en-US" sz="2400" i="1">
                        <a:latin typeface="Cambria Math" panose="02040503050406030204" pitchFamily="18" charset="0"/>
                      </a:rPr>
                      <m:t>)</m:t>
                    </m:r>
                  </m:oMath>
                </a14:m>
                <a:endParaRPr lang="en-US" sz="2400" dirty="0"/>
              </a:p>
            </p:txBody>
          </p:sp>
        </mc:Choice>
        <mc:Fallback>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4057967" y="5424280"/>
                <a:ext cx="3795766" cy="461665"/>
              </a:xfrm>
              <a:prstGeom prst="rect">
                <a:avLst/>
              </a:prstGeom>
              <a:blipFill>
                <a:blip r:embed="rId8"/>
                <a:stretch>
                  <a:fillRect t="-2439" b="-21951"/>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38DD800-E73E-61DB-C343-66C9A76AA717}"/>
                  </a:ext>
                </a:extLst>
              </p:cNvPr>
              <p:cNvSpPr txBox="1"/>
              <p:nvPr/>
            </p:nvSpPr>
            <p:spPr>
              <a:xfrm>
                <a:off x="532564" y="3466909"/>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466909"/>
                <a:ext cx="3244778" cy="461665"/>
              </a:xfrm>
              <a:prstGeom prst="rect">
                <a:avLst/>
              </a:prstGeom>
              <a:blipFill>
                <a:blip r:embed="rId9"/>
                <a:stretch>
                  <a:fillRect l="-1938" t="-5263" b="-28947"/>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B52E600-3E5F-3514-7C04-8986C364A576}"/>
                  </a:ext>
                </a:extLst>
              </p:cNvPr>
              <p:cNvSpPr txBox="1"/>
              <p:nvPr/>
            </p:nvSpPr>
            <p:spPr>
              <a:xfrm>
                <a:off x="532564" y="5079249"/>
                <a:ext cx="2989570" cy="806696"/>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GB" sz="2400" i="1" dirty="0">
                          <a:latin typeface="Cambria Math" panose="02040503050406030204" pitchFamily="18" charset="0"/>
                        </a:rPr>
                        <m:t>=</m:t>
                      </m:r>
                      <m:r>
                        <a:rPr lang="en-GB" sz="2400" b="0" i="1" dirty="0" smtClean="0">
                          <a:latin typeface="Cambria Math" panose="02040503050406030204" pitchFamily="18" charset="0"/>
                        </a:rPr>
                        <m:t>1+</m:t>
                      </m:r>
                      <m:f>
                        <m:fPr>
                          <m:ctrlPr>
                            <a:rPr lang="en-GB" sz="2400" i="1" dirty="0">
                              <a:latin typeface="Cambria Math" panose="02040503050406030204" pitchFamily="18" charset="0"/>
                            </a:rPr>
                          </m:ctrlPr>
                        </m:fPr>
                        <m:num>
                          <m:r>
                            <a:rPr lang="en-GB" sz="2400" i="1" dirty="0">
                              <a:latin typeface="Cambria Math" panose="02040503050406030204" pitchFamily="18" charset="0"/>
                            </a:rPr>
                            <m:t>𝑛</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−1</m:t>
                              </m:r>
                            </m:e>
                          </m:d>
                        </m:num>
                        <m:den>
                          <m:r>
                            <a:rPr lang="en-GB" sz="2400" i="1" dirty="0">
                              <a:latin typeface="Cambria Math" panose="02040503050406030204" pitchFamily="18" charset="0"/>
                            </a:rPr>
                            <m:t>2</m:t>
                          </m:r>
                        </m:den>
                      </m:f>
                      <m:r>
                        <a:rPr lang="en-GB" sz="2400" i="1" dirty="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079249"/>
                <a:ext cx="2989570" cy="806696"/>
              </a:xfrm>
              <a:prstGeom prst="rect">
                <a:avLst/>
              </a:prstGeom>
              <a:blipFill>
                <a:blip r:embed="rId10"/>
                <a:stretch>
                  <a:fillRect b="-4412"/>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308B40A-AA3F-BBF4-75F1-CFDB871D831B}"/>
                  </a:ext>
                </a:extLst>
              </p:cNvPr>
              <p:cNvSpPr txBox="1"/>
              <p:nvPr/>
            </p:nvSpPr>
            <p:spPr>
              <a:xfrm>
                <a:off x="2652523" y="2347330"/>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p:sp>
            <p:nvSpPr>
              <p:cNvPr id="7" name="TextBox 6">
                <a:extLst>
                  <a:ext uri="{FF2B5EF4-FFF2-40B4-BE49-F238E27FC236}">
                    <a16:creationId xmlns:a16="http://schemas.microsoft.com/office/drawing/2014/main" id="{6308B40A-AA3F-BBF4-75F1-CFDB871D831B}"/>
                  </a:ext>
                </a:extLst>
              </p:cNvPr>
              <p:cNvSpPr txBox="1">
                <a:spLocks noRot="1" noChangeAspect="1" noMove="1" noResize="1" noEditPoints="1" noAdjustHandles="1" noChangeArrowheads="1" noChangeShapeType="1" noTextEdit="1"/>
              </p:cNvSpPr>
              <p:nvPr/>
            </p:nvSpPr>
            <p:spPr>
              <a:xfrm>
                <a:off x="2652523" y="2347330"/>
                <a:ext cx="6886953" cy="446276"/>
              </a:xfrm>
              <a:prstGeom prst="rect">
                <a:avLst/>
              </a:prstGeom>
              <a:blipFill>
                <a:blip r:embed="rId11"/>
                <a:stretch>
                  <a:fillRect l="-183" b="-12821"/>
                </a:stretch>
              </a:blipFill>
              <a:ln w="38100">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2771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References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5" name="TextBox 4">
            <a:extLst>
              <a:ext uri="{FF2B5EF4-FFF2-40B4-BE49-F238E27FC236}">
                <a16:creationId xmlns:a16="http://schemas.microsoft.com/office/drawing/2014/main" id="{34E1A3A1-EAD4-4398-8C13-F82EA78B3907}"/>
              </a:ext>
            </a:extLst>
          </p:cNvPr>
          <p:cNvSpPr txBox="1"/>
          <p:nvPr/>
        </p:nvSpPr>
        <p:spPr>
          <a:xfrm>
            <a:off x="650421" y="1426419"/>
            <a:ext cx="6980466" cy="461665"/>
          </a:xfrm>
          <a:prstGeom prst="rect">
            <a:avLst/>
          </a:prstGeom>
          <a:noFill/>
        </p:spPr>
        <p:txBody>
          <a:bodyPr wrap="square">
            <a:spAutoFit/>
          </a:bodyPr>
          <a:lstStyle/>
          <a:p>
            <a:r>
              <a:rPr lang="en-PH" sz="2400" dirty="0"/>
              <a:t>https://www.programiz.com/dsa/divide-and-conquer</a:t>
            </a:r>
          </a:p>
        </p:txBody>
      </p:sp>
      <p:sp>
        <p:nvSpPr>
          <p:cNvPr id="6" name="TextBox 5">
            <a:extLst>
              <a:ext uri="{FF2B5EF4-FFF2-40B4-BE49-F238E27FC236}">
                <a16:creationId xmlns:a16="http://schemas.microsoft.com/office/drawing/2014/main" id="{68C3DEC0-E606-C28A-F01D-4E10DE44B16D}"/>
              </a:ext>
            </a:extLst>
          </p:cNvPr>
          <p:cNvSpPr txBox="1"/>
          <p:nvPr/>
        </p:nvSpPr>
        <p:spPr>
          <a:xfrm>
            <a:off x="650420" y="2098894"/>
            <a:ext cx="9144000" cy="461665"/>
          </a:xfrm>
          <a:prstGeom prst="rect">
            <a:avLst/>
          </a:prstGeom>
          <a:noFill/>
        </p:spPr>
        <p:txBody>
          <a:bodyPr wrap="square">
            <a:spAutoFit/>
          </a:bodyPr>
          <a:lstStyle/>
          <a:p>
            <a:r>
              <a:rPr lang="en-US" sz="2400" dirty="0"/>
              <a:t>https://</a:t>
            </a:r>
            <a:r>
              <a:rPr lang="en-US" sz="2400" dirty="0" err="1"/>
              <a:t>www.geeksforgeeks.org</a:t>
            </a:r>
            <a:r>
              <a:rPr lang="en-US" sz="2400" dirty="0"/>
              <a:t>/recurrence-relations-a-complete-guide/</a:t>
            </a:r>
          </a:p>
        </p:txBody>
      </p:sp>
    </p:spTree>
    <p:extLst>
      <p:ext uri="{BB962C8B-B14F-4D97-AF65-F5344CB8AC3E}">
        <p14:creationId xmlns:p14="http://schemas.microsoft.com/office/powerpoint/2010/main" val="17714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952499" y="2110476"/>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376056" y="2107913"/>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7903028" y="210791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Tree>
    <p:extLst>
      <p:ext uri="{BB962C8B-B14F-4D97-AF65-F5344CB8AC3E}">
        <p14:creationId xmlns:p14="http://schemas.microsoft.com/office/powerpoint/2010/main" val="390082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2" name="Group 11">
            <a:extLst>
              <a:ext uri="{FF2B5EF4-FFF2-40B4-BE49-F238E27FC236}">
                <a16:creationId xmlns:a16="http://schemas.microsoft.com/office/drawing/2014/main" id="{8DDA7750-7D51-1C3F-6862-887DC0A99062}"/>
              </a:ext>
            </a:extLst>
          </p:cNvPr>
          <p:cNvGrpSpPr/>
          <p:nvPr/>
        </p:nvGrpSpPr>
        <p:grpSpPr>
          <a:xfrm>
            <a:off x="2111827" y="1639872"/>
            <a:ext cx="3984173" cy="461666"/>
            <a:chOff x="2111827" y="1639872"/>
            <a:chExt cx="3984173" cy="461666"/>
          </a:xfrm>
        </p:grpSpPr>
        <p:sp>
          <p:nvSpPr>
            <p:cNvPr id="8" name="TextBox 7">
              <a:extLst>
                <a:ext uri="{FF2B5EF4-FFF2-40B4-BE49-F238E27FC236}">
                  <a16:creationId xmlns:a16="http://schemas.microsoft.com/office/drawing/2014/main" id="{388FB9C7-527A-D872-808A-A914F1BFCC9A}"/>
                </a:ext>
              </a:extLst>
            </p:cNvPr>
            <p:cNvSpPr txBox="1"/>
            <p:nvPr/>
          </p:nvSpPr>
          <p:spPr>
            <a:xfrm>
              <a:off x="2111827" y="1639873"/>
              <a:ext cx="2721429"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Given problem </a:t>
              </a:r>
              <a:r>
                <a:rPr lang="en-US" sz="2400" b="1" dirty="0"/>
                <a:t>P</a:t>
              </a:r>
              <a:r>
                <a:rPr lang="en-US" sz="2400" dirty="0"/>
                <a:t> </a:t>
              </a:r>
            </a:p>
          </p:txBody>
        </p:sp>
        <p:sp>
          <p:nvSpPr>
            <p:cNvPr id="15" name="TextBox 14">
              <a:extLst>
                <a:ext uri="{FF2B5EF4-FFF2-40B4-BE49-F238E27FC236}">
                  <a16:creationId xmlns:a16="http://schemas.microsoft.com/office/drawing/2014/main" id="{28A6E307-93CE-8787-1F79-EFAD340F6D20}"/>
                </a:ext>
              </a:extLst>
            </p:cNvPr>
            <p:cNvSpPr txBox="1"/>
            <p:nvPr/>
          </p:nvSpPr>
          <p:spPr>
            <a:xfrm>
              <a:off x="5377542" y="1639872"/>
              <a:ext cx="718458"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P</a:t>
              </a:r>
            </a:p>
          </p:txBody>
        </p:sp>
      </p:grpSp>
      <p:grpSp>
        <p:nvGrpSpPr>
          <p:cNvPr id="11" name="Group 10">
            <a:extLst>
              <a:ext uri="{FF2B5EF4-FFF2-40B4-BE49-F238E27FC236}">
                <a16:creationId xmlns:a16="http://schemas.microsoft.com/office/drawing/2014/main" id="{C0612ED8-3529-2A72-76AD-27B132B83E38}"/>
              </a:ext>
            </a:extLst>
          </p:cNvPr>
          <p:cNvGrpSpPr/>
          <p:nvPr/>
        </p:nvGrpSpPr>
        <p:grpSpPr>
          <a:xfrm>
            <a:off x="3619499" y="4332788"/>
            <a:ext cx="5236027" cy="1307284"/>
            <a:chOff x="3619499" y="4332788"/>
            <a:chExt cx="5236027" cy="1307284"/>
          </a:xfrm>
        </p:grpSpPr>
        <p:sp>
          <p:nvSpPr>
            <p:cNvPr id="35" name="TextBox 34">
              <a:extLst>
                <a:ext uri="{FF2B5EF4-FFF2-40B4-BE49-F238E27FC236}">
                  <a16:creationId xmlns:a16="http://schemas.microsoft.com/office/drawing/2014/main" id="{D5D1987C-F4B5-B1C0-F6CE-5299355160AB}"/>
                </a:ext>
              </a:extLst>
            </p:cNvPr>
            <p:cNvSpPr txBox="1"/>
            <p:nvPr/>
          </p:nvSpPr>
          <p:spPr>
            <a:xfrm>
              <a:off x="5377542" y="5178407"/>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a:t>
              </a:r>
            </a:p>
          </p:txBody>
        </p:sp>
        <p:cxnSp>
          <p:nvCxnSpPr>
            <p:cNvPr id="48" name="Straight Connector 47">
              <a:extLst>
                <a:ext uri="{FF2B5EF4-FFF2-40B4-BE49-F238E27FC236}">
                  <a16:creationId xmlns:a16="http://schemas.microsoft.com/office/drawing/2014/main" id="{7011689E-456E-E5A3-97F7-1A614C57D8DC}"/>
                </a:ext>
              </a:extLst>
            </p:cNvPr>
            <p:cNvCxnSpPr>
              <a:cxnSpLocks/>
              <a:stCxn id="31" idx="2"/>
              <a:endCxn id="35" idx="0"/>
            </p:cNvCxnSpPr>
            <p:nvPr/>
          </p:nvCxnSpPr>
          <p:spPr>
            <a:xfrm>
              <a:off x="3619499" y="4332789"/>
              <a:ext cx="2117272" cy="845618"/>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168143B9-7657-E1DF-0254-55B99EDB440F}"/>
                </a:ext>
              </a:extLst>
            </p:cNvPr>
            <p:cNvCxnSpPr>
              <a:cxnSpLocks/>
              <a:stCxn id="32" idx="2"/>
              <a:endCxn id="35" idx="0"/>
            </p:cNvCxnSpPr>
            <p:nvPr/>
          </p:nvCxnSpPr>
          <p:spPr>
            <a:xfrm>
              <a:off x="5018313" y="4332788"/>
              <a:ext cx="718458" cy="845619"/>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2D4E9BB9-24F7-3851-8A7E-C813A97DF04A}"/>
                </a:ext>
              </a:extLst>
            </p:cNvPr>
            <p:cNvCxnSpPr>
              <a:cxnSpLocks/>
              <a:stCxn id="33" idx="2"/>
              <a:endCxn id="35" idx="0"/>
            </p:cNvCxnSpPr>
            <p:nvPr/>
          </p:nvCxnSpPr>
          <p:spPr>
            <a:xfrm flipH="1">
              <a:off x="5736771" y="4332788"/>
              <a:ext cx="680356" cy="845619"/>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DC368845-C182-F599-E416-7E911543CC30}"/>
                </a:ext>
              </a:extLst>
            </p:cNvPr>
            <p:cNvCxnSpPr>
              <a:cxnSpLocks/>
              <a:stCxn id="34" idx="2"/>
              <a:endCxn id="35" idx="0"/>
            </p:cNvCxnSpPr>
            <p:nvPr/>
          </p:nvCxnSpPr>
          <p:spPr>
            <a:xfrm flipH="1">
              <a:off x="5736771" y="4332788"/>
              <a:ext cx="3118755" cy="845619"/>
            </a:xfrm>
            <a:prstGeom prst="line">
              <a:avLst/>
            </a:prstGeom>
          </p:spPr>
          <p:style>
            <a:lnRef idx="3">
              <a:schemeClr val="dk1"/>
            </a:lnRef>
            <a:fillRef idx="0">
              <a:schemeClr val="dk1"/>
            </a:fillRef>
            <a:effectRef idx="2">
              <a:schemeClr val="dk1"/>
            </a:effectRef>
            <a:fontRef idx="minor">
              <a:schemeClr val="tx1"/>
            </a:fontRef>
          </p:style>
        </p:cxnSp>
      </p:grpSp>
      <p:grpSp>
        <p:nvGrpSpPr>
          <p:cNvPr id="6" name="Group 5">
            <a:extLst>
              <a:ext uri="{FF2B5EF4-FFF2-40B4-BE49-F238E27FC236}">
                <a16:creationId xmlns:a16="http://schemas.microsoft.com/office/drawing/2014/main" id="{C8472386-CBDB-A60F-B847-A4C073FF288D}"/>
              </a:ext>
            </a:extLst>
          </p:cNvPr>
          <p:cNvGrpSpPr/>
          <p:nvPr/>
        </p:nvGrpSpPr>
        <p:grpSpPr>
          <a:xfrm>
            <a:off x="3260270" y="2101537"/>
            <a:ext cx="5954485" cy="1396741"/>
            <a:chOff x="3260270" y="2101537"/>
            <a:chExt cx="5954485" cy="139674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7FF7E7-C03B-13E1-FD08-95AD70FC2145}"/>
                    </a:ext>
                  </a:extLst>
                </p:cNvPr>
                <p:cNvSpPr txBox="1"/>
                <p:nvPr/>
              </p:nvSpPr>
              <p:spPr>
                <a:xfrm>
                  <a:off x="3260270" y="2870916"/>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 name="TextBox 2">
                  <a:extLst>
                    <a:ext uri="{FF2B5EF4-FFF2-40B4-BE49-F238E27FC236}">
                      <a16:creationId xmlns:a16="http://schemas.microsoft.com/office/drawing/2014/main" id="{B97FF7E7-C03B-13E1-FD08-95AD70FC2145}"/>
                    </a:ext>
                  </a:extLst>
                </p:cNvPr>
                <p:cNvSpPr txBox="1">
                  <a:spLocks noRot="1" noChangeAspect="1" noMove="1" noResize="1" noEditPoints="1" noAdjustHandles="1" noChangeArrowheads="1" noChangeShapeType="1" noTextEdit="1"/>
                </p:cNvSpPr>
                <p:nvPr/>
              </p:nvSpPr>
              <p:spPr>
                <a:xfrm>
                  <a:off x="3260270" y="2870916"/>
                  <a:ext cx="718458" cy="461665"/>
                </a:xfrm>
                <a:prstGeom prst="rect">
                  <a:avLst/>
                </a:prstGeom>
                <a:blipFill>
                  <a:blip r:embed="rId4"/>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7225F6-9949-0473-BE91-E747405EA2D4}"/>
                    </a:ext>
                  </a:extLst>
                </p:cNvPr>
                <p:cNvSpPr txBox="1"/>
                <p:nvPr/>
              </p:nvSpPr>
              <p:spPr>
                <a:xfrm>
                  <a:off x="4659084"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5" name="TextBox 4">
                  <a:extLst>
                    <a:ext uri="{FF2B5EF4-FFF2-40B4-BE49-F238E27FC236}">
                      <a16:creationId xmlns:a16="http://schemas.microsoft.com/office/drawing/2014/main" id="{897225F6-9949-0473-BE91-E747405EA2D4}"/>
                    </a:ext>
                  </a:extLst>
                </p:cNvPr>
                <p:cNvSpPr txBox="1">
                  <a:spLocks noRot="1" noChangeAspect="1" noMove="1" noResize="1" noEditPoints="1" noAdjustHandles="1" noChangeArrowheads="1" noChangeShapeType="1" noTextEdit="1"/>
                </p:cNvSpPr>
                <p:nvPr/>
              </p:nvSpPr>
              <p:spPr>
                <a:xfrm>
                  <a:off x="4659084" y="2870915"/>
                  <a:ext cx="718458" cy="461665"/>
                </a:xfrm>
                <a:prstGeom prst="rect">
                  <a:avLst/>
                </a:prstGeom>
                <a:blipFill>
                  <a:blip r:embed="rId5"/>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9F935B-C511-7AC0-80A5-4509DFD404B4}"/>
                    </a:ext>
                  </a:extLst>
                </p:cNvPr>
                <p:cNvSpPr txBox="1"/>
                <p:nvPr/>
              </p:nvSpPr>
              <p:spPr>
                <a:xfrm>
                  <a:off x="6057898"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7" name="TextBox 6">
                  <a:extLst>
                    <a:ext uri="{FF2B5EF4-FFF2-40B4-BE49-F238E27FC236}">
                      <a16:creationId xmlns:a16="http://schemas.microsoft.com/office/drawing/2014/main" id="{DD9F935B-C511-7AC0-80A5-4509DFD404B4}"/>
                    </a:ext>
                  </a:extLst>
                </p:cNvPr>
                <p:cNvSpPr txBox="1">
                  <a:spLocks noRot="1" noChangeAspect="1" noMove="1" noResize="1" noEditPoints="1" noAdjustHandles="1" noChangeArrowheads="1" noChangeShapeType="1" noTextEdit="1"/>
                </p:cNvSpPr>
                <p:nvPr/>
              </p:nvSpPr>
              <p:spPr>
                <a:xfrm>
                  <a:off x="6057898" y="2870915"/>
                  <a:ext cx="718458" cy="461665"/>
                </a:xfrm>
                <a:prstGeom prst="rect">
                  <a:avLst/>
                </a:prstGeom>
                <a:blipFill>
                  <a:blip r:embed="rId6"/>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D04A5EE-8DF1-324F-4E5D-A54408B75FF4}"/>
                    </a:ext>
                  </a:extLst>
                </p:cNvPr>
                <p:cNvSpPr txBox="1"/>
                <p:nvPr/>
              </p:nvSpPr>
              <p:spPr>
                <a:xfrm>
                  <a:off x="8496297"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9" name="TextBox 8">
                  <a:extLst>
                    <a:ext uri="{FF2B5EF4-FFF2-40B4-BE49-F238E27FC236}">
                      <a16:creationId xmlns:a16="http://schemas.microsoft.com/office/drawing/2014/main" id="{ED04A5EE-8DF1-324F-4E5D-A54408B75FF4}"/>
                    </a:ext>
                  </a:extLst>
                </p:cNvPr>
                <p:cNvSpPr txBox="1">
                  <a:spLocks noRot="1" noChangeAspect="1" noMove="1" noResize="1" noEditPoints="1" noAdjustHandles="1" noChangeArrowheads="1" noChangeShapeType="1" noTextEdit="1"/>
                </p:cNvSpPr>
                <p:nvPr/>
              </p:nvSpPr>
              <p:spPr>
                <a:xfrm>
                  <a:off x="8496297" y="2870915"/>
                  <a:ext cx="718458" cy="461665"/>
                </a:xfrm>
                <a:prstGeom prst="rect">
                  <a:avLst/>
                </a:prstGeom>
                <a:blipFill>
                  <a:blip r:embed="rId7"/>
                  <a:stretch>
                    <a:fillRect/>
                  </a:stretch>
                </a:blipFill>
                <a:ln w="38100">
                  <a:solidFill>
                    <a:srgbClr val="FFC000"/>
                  </a:solidFill>
                </a:ln>
              </p:spPr>
              <p:txBody>
                <a:bodyPr/>
                <a:lstStyle/>
                <a:p>
                  <a:r>
                    <a:rPr lang="en-PH">
                      <a:noFill/>
                    </a:rPr>
                    <a:t> </a:t>
                  </a:r>
                </a:p>
              </p:txBody>
            </p:sp>
          </mc:Fallback>
        </mc:AlternateContent>
        <p:cxnSp>
          <p:nvCxnSpPr>
            <p:cNvPr id="13" name="Straight Connector 12">
              <a:extLst>
                <a:ext uri="{FF2B5EF4-FFF2-40B4-BE49-F238E27FC236}">
                  <a16:creationId xmlns:a16="http://schemas.microsoft.com/office/drawing/2014/main" id="{465CFF56-43D0-4DCB-3D56-8BC6098E9E58}"/>
                </a:ext>
              </a:extLst>
            </p:cNvPr>
            <p:cNvCxnSpPr>
              <a:cxnSpLocks/>
              <a:stCxn id="15" idx="2"/>
              <a:endCxn id="3" idx="0"/>
            </p:cNvCxnSpPr>
            <p:nvPr/>
          </p:nvCxnSpPr>
          <p:spPr>
            <a:xfrm flipH="1">
              <a:off x="3619499" y="2101537"/>
              <a:ext cx="2117272" cy="76937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04BB33B-89B6-43C5-2D38-5BF25BAD7973}"/>
                </a:ext>
              </a:extLst>
            </p:cNvPr>
            <p:cNvCxnSpPr>
              <a:cxnSpLocks/>
              <a:stCxn id="15" idx="2"/>
              <a:endCxn id="5" idx="0"/>
            </p:cNvCxnSpPr>
            <p:nvPr/>
          </p:nvCxnSpPr>
          <p:spPr>
            <a:xfrm flipH="1">
              <a:off x="5018313" y="2101537"/>
              <a:ext cx="718458" cy="76937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D0BCBA5-11C8-E16F-5DAB-FAD0C1A9FF7E}"/>
                </a:ext>
              </a:extLst>
            </p:cNvPr>
            <p:cNvCxnSpPr>
              <a:cxnSpLocks/>
              <a:stCxn id="15" idx="2"/>
              <a:endCxn id="7" idx="0"/>
            </p:cNvCxnSpPr>
            <p:nvPr/>
          </p:nvCxnSpPr>
          <p:spPr>
            <a:xfrm>
              <a:off x="5736771" y="2101537"/>
              <a:ext cx="680356" cy="769378"/>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FB22F1AE-066C-187C-2456-0AEBA86CDC21}"/>
                </a:ext>
              </a:extLst>
            </p:cNvPr>
            <p:cNvCxnSpPr>
              <a:cxnSpLocks/>
              <a:stCxn id="15" idx="2"/>
              <a:endCxn id="9" idx="0"/>
            </p:cNvCxnSpPr>
            <p:nvPr/>
          </p:nvCxnSpPr>
          <p:spPr>
            <a:xfrm>
              <a:off x="5736771" y="2101537"/>
              <a:ext cx="3118755" cy="769378"/>
            </a:xfrm>
            <a:prstGeom prst="line">
              <a:avLst/>
            </a:prstGeom>
          </p:spPr>
          <p:style>
            <a:lnRef idx="3">
              <a:schemeClr val="dk1"/>
            </a:lnRef>
            <a:fillRef idx="0">
              <a:schemeClr val="dk1"/>
            </a:fillRef>
            <a:effectRef idx="2">
              <a:schemeClr val="dk1"/>
            </a:effectRef>
            <a:fontRef idx="minor">
              <a:schemeClr val="tx1"/>
            </a:fontRef>
          </p:style>
        </p:cxnSp>
        <p:sp>
          <p:nvSpPr>
            <p:cNvPr id="67" name="TextBox 66">
              <a:extLst>
                <a:ext uri="{FF2B5EF4-FFF2-40B4-BE49-F238E27FC236}">
                  <a16:creationId xmlns:a16="http://schemas.microsoft.com/office/drawing/2014/main" id="{9E359DEE-53BC-3162-EC40-4841F95DC021}"/>
                </a:ext>
              </a:extLst>
            </p:cNvPr>
            <p:cNvSpPr txBox="1"/>
            <p:nvPr/>
          </p:nvSpPr>
          <p:spPr>
            <a:xfrm>
              <a:off x="7062103" y="2790392"/>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p:grpSp>
        <p:nvGrpSpPr>
          <p:cNvPr id="10" name="Group 9">
            <a:extLst>
              <a:ext uri="{FF2B5EF4-FFF2-40B4-BE49-F238E27FC236}">
                <a16:creationId xmlns:a16="http://schemas.microsoft.com/office/drawing/2014/main" id="{A1965211-C04E-7135-A7E3-16553A4DB56A}"/>
              </a:ext>
            </a:extLst>
          </p:cNvPr>
          <p:cNvGrpSpPr/>
          <p:nvPr/>
        </p:nvGrpSpPr>
        <p:grpSpPr>
          <a:xfrm>
            <a:off x="3260270" y="3332580"/>
            <a:ext cx="5954485" cy="1064929"/>
            <a:chOff x="3260270" y="3332580"/>
            <a:chExt cx="5954485" cy="1064929"/>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FD076C7-6CD3-1567-EF5C-D11571825F32}"/>
                    </a:ext>
                  </a:extLst>
                </p:cNvPr>
                <p:cNvSpPr txBox="1"/>
                <p:nvPr/>
              </p:nvSpPr>
              <p:spPr>
                <a:xfrm>
                  <a:off x="3260270" y="3871124"/>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1" name="TextBox 30">
                  <a:extLst>
                    <a:ext uri="{FF2B5EF4-FFF2-40B4-BE49-F238E27FC236}">
                      <a16:creationId xmlns:a16="http://schemas.microsoft.com/office/drawing/2014/main" id="{CFD076C7-6CD3-1567-EF5C-D11571825F32}"/>
                    </a:ext>
                  </a:extLst>
                </p:cNvPr>
                <p:cNvSpPr txBox="1">
                  <a:spLocks noRot="1" noChangeAspect="1" noMove="1" noResize="1" noEditPoints="1" noAdjustHandles="1" noChangeArrowheads="1" noChangeShapeType="1" noTextEdit="1"/>
                </p:cNvSpPr>
                <p:nvPr/>
              </p:nvSpPr>
              <p:spPr>
                <a:xfrm>
                  <a:off x="3260270" y="3871124"/>
                  <a:ext cx="718458" cy="461665"/>
                </a:xfrm>
                <a:prstGeom prst="rect">
                  <a:avLst/>
                </a:prstGeom>
                <a:blipFill>
                  <a:blip r:embed="rId8"/>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84DBC9-B342-BC23-EED4-C928CE4C80BF}"/>
                    </a:ext>
                  </a:extLst>
                </p:cNvPr>
                <p:cNvSpPr txBox="1"/>
                <p:nvPr/>
              </p:nvSpPr>
              <p:spPr>
                <a:xfrm>
                  <a:off x="4659084"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32" name="TextBox 31">
                  <a:extLst>
                    <a:ext uri="{FF2B5EF4-FFF2-40B4-BE49-F238E27FC236}">
                      <a16:creationId xmlns:a16="http://schemas.microsoft.com/office/drawing/2014/main" id="{E384DBC9-B342-BC23-EED4-C928CE4C80BF}"/>
                    </a:ext>
                  </a:extLst>
                </p:cNvPr>
                <p:cNvSpPr txBox="1">
                  <a:spLocks noRot="1" noChangeAspect="1" noMove="1" noResize="1" noEditPoints="1" noAdjustHandles="1" noChangeArrowheads="1" noChangeShapeType="1" noTextEdit="1"/>
                </p:cNvSpPr>
                <p:nvPr/>
              </p:nvSpPr>
              <p:spPr>
                <a:xfrm>
                  <a:off x="4659084" y="3871123"/>
                  <a:ext cx="718458" cy="461665"/>
                </a:xfrm>
                <a:prstGeom prst="rect">
                  <a:avLst/>
                </a:prstGeom>
                <a:blipFill>
                  <a:blip r:embed="rId9"/>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856D741-6EF8-38F0-F322-F00E295B9D4D}"/>
                    </a:ext>
                  </a:extLst>
                </p:cNvPr>
                <p:cNvSpPr txBox="1"/>
                <p:nvPr/>
              </p:nvSpPr>
              <p:spPr>
                <a:xfrm>
                  <a:off x="6057898"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33" name="TextBox 32">
                  <a:extLst>
                    <a:ext uri="{FF2B5EF4-FFF2-40B4-BE49-F238E27FC236}">
                      <a16:creationId xmlns:a16="http://schemas.microsoft.com/office/drawing/2014/main" id="{D856D741-6EF8-38F0-F322-F00E295B9D4D}"/>
                    </a:ext>
                  </a:extLst>
                </p:cNvPr>
                <p:cNvSpPr txBox="1">
                  <a:spLocks noRot="1" noChangeAspect="1" noMove="1" noResize="1" noEditPoints="1" noAdjustHandles="1" noChangeArrowheads="1" noChangeShapeType="1" noTextEdit="1"/>
                </p:cNvSpPr>
                <p:nvPr/>
              </p:nvSpPr>
              <p:spPr>
                <a:xfrm>
                  <a:off x="6057898" y="3871123"/>
                  <a:ext cx="718458" cy="461665"/>
                </a:xfrm>
                <a:prstGeom prst="rect">
                  <a:avLst/>
                </a:prstGeom>
                <a:blipFill>
                  <a:blip r:embed="rId10"/>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081671-A81D-BA9F-FBCB-94D7C278C3B7}"/>
                    </a:ext>
                  </a:extLst>
                </p:cNvPr>
                <p:cNvSpPr txBox="1"/>
                <p:nvPr/>
              </p:nvSpPr>
              <p:spPr>
                <a:xfrm>
                  <a:off x="8496297"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34" name="TextBox 33">
                  <a:extLst>
                    <a:ext uri="{FF2B5EF4-FFF2-40B4-BE49-F238E27FC236}">
                      <a16:creationId xmlns:a16="http://schemas.microsoft.com/office/drawing/2014/main" id="{A3081671-A81D-BA9F-FBCB-94D7C278C3B7}"/>
                    </a:ext>
                  </a:extLst>
                </p:cNvPr>
                <p:cNvSpPr txBox="1">
                  <a:spLocks noRot="1" noChangeAspect="1" noMove="1" noResize="1" noEditPoints="1" noAdjustHandles="1" noChangeArrowheads="1" noChangeShapeType="1" noTextEdit="1"/>
                </p:cNvSpPr>
                <p:nvPr/>
              </p:nvSpPr>
              <p:spPr>
                <a:xfrm>
                  <a:off x="8496297" y="3871123"/>
                  <a:ext cx="718458" cy="461665"/>
                </a:xfrm>
                <a:prstGeom prst="rect">
                  <a:avLst/>
                </a:prstGeom>
                <a:blipFill>
                  <a:blip r:embed="rId11"/>
                  <a:stretch>
                    <a:fillRect/>
                  </a:stretch>
                </a:blipFill>
                <a:ln w="38100">
                  <a:solidFill>
                    <a:srgbClr val="00B0F0"/>
                  </a:solidFill>
                </a:ln>
              </p:spPr>
              <p:txBody>
                <a:bodyPr/>
                <a:lstStyle/>
                <a:p>
                  <a:r>
                    <a:rPr lang="en-PH">
                      <a:noFill/>
                    </a:rPr>
                    <a:t> </a:t>
                  </a:r>
                </a:p>
              </p:txBody>
            </p:sp>
          </mc:Fallback>
        </mc:AlternateContent>
        <p:cxnSp>
          <p:nvCxnSpPr>
            <p:cNvPr id="36" name="Straight Connector 35">
              <a:extLst>
                <a:ext uri="{FF2B5EF4-FFF2-40B4-BE49-F238E27FC236}">
                  <a16:creationId xmlns:a16="http://schemas.microsoft.com/office/drawing/2014/main" id="{EB618E98-6AA9-9151-5874-0CD182A2A640}"/>
                </a:ext>
              </a:extLst>
            </p:cNvPr>
            <p:cNvCxnSpPr>
              <a:cxnSpLocks/>
              <a:stCxn id="3" idx="2"/>
              <a:endCxn id="31" idx="0"/>
            </p:cNvCxnSpPr>
            <p:nvPr/>
          </p:nvCxnSpPr>
          <p:spPr>
            <a:xfrm>
              <a:off x="3619499" y="3332581"/>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4B0EAB7-C433-8F1B-7707-A1CCC64ADC79}"/>
                </a:ext>
              </a:extLst>
            </p:cNvPr>
            <p:cNvCxnSpPr>
              <a:cxnSpLocks/>
              <a:stCxn id="5" idx="2"/>
              <a:endCxn id="32" idx="0"/>
            </p:cNvCxnSpPr>
            <p:nvPr/>
          </p:nvCxnSpPr>
          <p:spPr>
            <a:xfrm>
              <a:off x="5018313"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E067F28C-2E79-3CE0-EB93-2380A7C1578C}"/>
                </a:ext>
              </a:extLst>
            </p:cNvPr>
            <p:cNvCxnSpPr>
              <a:cxnSpLocks/>
              <a:stCxn id="7" idx="2"/>
              <a:endCxn id="33" idx="0"/>
            </p:cNvCxnSpPr>
            <p:nvPr/>
          </p:nvCxnSpPr>
          <p:spPr>
            <a:xfrm>
              <a:off x="6417127"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CF6C8C8-8033-573B-8FB8-71E4146A4E09}"/>
                </a:ext>
              </a:extLst>
            </p:cNvPr>
            <p:cNvCxnSpPr>
              <a:cxnSpLocks/>
              <a:stCxn id="9" idx="2"/>
              <a:endCxn id="34" idx="0"/>
            </p:cNvCxnSpPr>
            <p:nvPr/>
          </p:nvCxnSpPr>
          <p:spPr>
            <a:xfrm>
              <a:off x="8855526" y="3332580"/>
              <a:ext cx="0" cy="538543"/>
            </a:xfrm>
            <a:prstGeom prst="line">
              <a:avLst/>
            </a:prstGeom>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387B6BC2-466D-FEC2-CF41-64E8E977FAC5}"/>
                </a:ext>
              </a:extLst>
            </p:cNvPr>
            <p:cNvSpPr txBox="1"/>
            <p:nvPr/>
          </p:nvSpPr>
          <p:spPr>
            <a:xfrm>
              <a:off x="7062102" y="3689623"/>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7244F2-ADED-44AF-7428-98F95C54CAFF}"/>
                  </a:ext>
                </a:extLst>
              </p:cNvPr>
              <p:cNvSpPr txBox="1"/>
              <p:nvPr/>
            </p:nvSpPr>
            <p:spPr>
              <a:xfrm>
                <a:off x="216353" y="2613420"/>
                <a:ext cx="2721429" cy="106182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Divide</a:t>
                </a:r>
                <a:r>
                  <a:rPr lang="en-US" sz="2100" dirty="0"/>
                  <a:t> the problem </a:t>
                </a:r>
                <a:r>
                  <a:rPr lang="en-US" sz="2100" b="1" dirty="0"/>
                  <a:t>P </a:t>
                </a:r>
                <a:r>
                  <a:rPr lang="en-US" sz="2100" dirty="0"/>
                  <a:t>into subproblems</a:t>
                </a:r>
                <a:r>
                  <a:rPr lang="en-US" sz="2100" b="1" dirty="0"/>
                  <a:t>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𝑷</m:t>
                        </m:r>
                      </m:e>
                      <m:sub>
                        <m:r>
                          <a:rPr lang="en-US" sz="21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a:latin typeface="Cambria Math" panose="02040503050406030204" pitchFamily="18" charset="0"/>
                          </a:rPr>
                          <m:t>𝑷</m:t>
                        </m:r>
                      </m:e>
                      <m:sub>
                        <m:r>
                          <a:rPr lang="en-US" sz="2100" b="1" i="1" dirty="0" smtClean="0">
                            <a:latin typeface="Cambria Math" panose="02040503050406030204" pitchFamily="18" charset="0"/>
                          </a:rPr>
                          <m:t>𝒏</m:t>
                        </m:r>
                      </m:sub>
                    </m:sSub>
                  </m:oMath>
                </a14:m>
                <a:r>
                  <a:rPr lang="en-US" sz="2100" dirty="0"/>
                  <a:t> </a:t>
                </a:r>
              </a:p>
            </p:txBody>
          </p:sp>
        </mc:Choice>
        <mc:Fallback xmlns="">
          <p:sp>
            <p:nvSpPr>
              <p:cNvPr id="14" name="TextBox 13">
                <a:extLst>
                  <a:ext uri="{FF2B5EF4-FFF2-40B4-BE49-F238E27FC236}">
                    <a16:creationId xmlns:a16="http://schemas.microsoft.com/office/drawing/2014/main" id="{E17244F2-ADED-44AF-7428-98F95C54CAFF}"/>
                  </a:ext>
                </a:extLst>
              </p:cNvPr>
              <p:cNvSpPr txBox="1">
                <a:spLocks noRot="1" noChangeAspect="1" noMove="1" noResize="1" noEditPoints="1" noAdjustHandles="1" noChangeArrowheads="1" noChangeShapeType="1" noTextEdit="1"/>
              </p:cNvSpPr>
              <p:nvPr/>
            </p:nvSpPr>
            <p:spPr>
              <a:xfrm>
                <a:off x="216353" y="2613420"/>
                <a:ext cx="2721429" cy="1061829"/>
              </a:xfrm>
              <a:prstGeom prst="rect">
                <a:avLst/>
              </a:prstGeom>
              <a:blipFill>
                <a:blip r:embed="rId12"/>
                <a:stretch>
                  <a:fillRect t="-3409" r="-445" b="-9659"/>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247251-700A-8EEA-5248-4DA7BA705D87}"/>
                  </a:ext>
                </a:extLst>
              </p:cNvPr>
              <p:cNvSpPr txBox="1"/>
              <p:nvPr/>
            </p:nvSpPr>
            <p:spPr>
              <a:xfrm>
                <a:off x="163285" y="3801873"/>
                <a:ext cx="2721429" cy="138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dirty="0"/>
                  <a:t>Solve or </a:t>
                </a:r>
                <a:r>
                  <a:rPr lang="en-US" sz="2100" b="1" dirty="0">
                    <a:solidFill>
                      <a:srgbClr val="002060"/>
                    </a:solidFill>
                  </a:rPr>
                  <a:t>Conquer</a:t>
                </a:r>
                <a:r>
                  <a:rPr lang="en-US" sz="2100" dirty="0"/>
                  <a:t> each subproblem </a:t>
                </a:r>
                <a:r>
                  <a:rPr lang="en-US" sz="2100" b="1" dirty="0">
                    <a:solidFill>
                      <a:srgbClr val="0070C0"/>
                    </a:solidFill>
                  </a:rPr>
                  <a:t>recursively</a:t>
                </a:r>
                <a:r>
                  <a:rPr lang="en-US" sz="2100" dirty="0"/>
                  <a:t> to get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6" name="TextBox 15">
                <a:extLst>
                  <a:ext uri="{FF2B5EF4-FFF2-40B4-BE49-F238E27FC236}">
                    <a16:creationId xmlns:a16="http://schemas.microsoft.com/office/drawing/2014/main" id="{79247251-700A-8EEA-5248-4DA7BA705D87}"/>
                  </a:ext>
                </a:extLst>
              </p:cNvPr>
              <p:cNvSpPr txBox="1">
                <a:spLocks noRot="1" noChangeAspect="1" noMove="1" noResize="1" noEditPoints="1" noAdjustHandles="1" noChangeArrowheads="1" noChangeShapeType="1" noTextEdit="1"/>
              </p:cNvSpPr>
              <p:nvPr/>
            </p:nvSpPr>
            <p:spPr>
              <a:xfrm>
                <a:off x="163285" y="3801873"/>
                <a:ext cx="2721429" cy="1384995"/>
              </a:xfrm>
              <a:prstGeom prst="rect">
                <a:avLst/>
              </a:prstGeom>
              <a:blipFill>
                <a:blip r:embed="rId13"/>
                <a:stretch>
                  <a:fillRect l="-1116" t="-2620" r="-2902" b="-6987"/>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56A7F9-069E-EF7A-59B2-9DF025025298}"/>
                  </a:ext>
                </a:extLst>
              </p:cNvPr>
              <p:cNvSpPr txBox="1"/>
              <p:nvPr/>
            </p:nvSpPr>
            <p:spPr>
              <a:xfrm>
                <a:off x="6537656" y="5185804"/>
                <a:ext cx="3198821" cy="41549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Combine</a:t>
                </a:r>
                <a:r>
                  <a:rPr lang="en-US" sz="2100" dirty="0"/>
                  <a: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7" name="TextBox 16">
                <a:extLst>
                  <a:ext uri="{FF2B5EF4-FFF2-40B4-BE49-F238E27FC236}">
                    <a16:creationId xmlns:a16="http://schemas.microsoft.com/office/drawing/2014/main" id="{8A56A7F9-069E-EF7A-59B2-9DF025025298}"/>
                  </a:ext>
                </a:extLst>
              </p:cNvPr>
              <p:cNvSpPr txBox="1">
                <a:spLocks noRot="1" noChangeAspect="1" noMove="1" noResize="1" noEditPoints="1" noAdjustHandles="1" noChangeArrowheads="1" noChangeShapeType="1" noTextEdit="1"/>
              </p:cNvSpPr>
              <p:nvPr/>
            </p:nvSpPr>
            <p:spPr>
              <a:xfrm>
                <a:off x="6537656" y="5185804"/>
                <a:ext cx="3198821" cy="415498"/>
              </a:xfrm>
              <a:prstGeom prst="rect">
                <a:avLst/>
              </a:prstGeom>
              <a:blipFill>
                <a:blip r:embed="rId14"/>
                <a:stretch>
                  <a:fillRect l="-1328" t="-8571" b="-25714"/>
                </a:stretch>
              </a:blipFill>
              <a:ln>
                <a:solidFill>
                  <a:schemeClr val="bg1"/>
                </a:solidFill>
              </a:ln>
            </p:spPr>
            <p:txBody>
              <a:bodyPr/>
              <a:lstStyle/>
              <a:p>
                <a:r>
                  <a:rPr lang="en-PH">
                    <a:noFill/>
                  </a:rPr>
                  <a:t> </a:t>
                </a:r>
              </a:p>
            </p:txBody>
          </p:sp>
        </mc:Fallback>
      </mc:AlternateContent>
    </p:spTree>
    <p:extLst>
      <p:ext uri="{BB962C8B-B14F-4D97-AF65-F5344CB8AC3E}">
        <p14:creationId xmlns:p14="http://schemas.microsoft.com/office/powerpoint/2010/main" val="16304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1111525" y="1577604"/>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430485" y="1577604"/>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8022297" y="157760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
        <p:nvSpPr>
          <p:cNvPr id="3" name="TextBox 2">
            <a:extLst>
              <a:ext uri="{FF2B5EF4-FFF2-40B4-BE49-F238E27FC236}">
                <a16:creationId xmlns:a16="http://schemas.microsoft.com/office/drawing/2014/main" id="{88FAF6B4-A26A-D297-030F-A6A1AAA9E824}"/>
              </a:ext>
            </a:extLst>
          </p:cNvPr>
          <p:cNvSpPr txBox="1"/>
          <p:nvPr/>
        </p:nvSpPr>
        <p:spPr>
          <a:xfrm>
            <a:off x="2458099" y="5131215"/>
            <a:ext cx="7275801"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In the divide and conquer approach, </a:t>
            </a:r>
            <a:r>
              <a:rPr lang="en-US" sz="2400" b="1" dirty="0">
                <a:solidFill>
                  <a:srgbClr val="00B050"/>
                </a:solidFill>
              </a:rPr>
              <a:t>recursion</a:t>
            </a:r>
            <a:r>
              <a:rPr lang="en-US" sz="2400" dirty="0"/>
              <a:t> is used. </a:t>
            </a:r>
          </a:p>
        </p:txBody>
      </p:sp>
    </p:spTree>
    <p:extLst>
      <p:ext uri="{BB962C8B-B14F-4D97-AF65-F5344CB8AC3E}">
        <p14:creationId xmlns:p14="http://schemas.microsoft.com/office/powerpoint/2010/main" val="499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9" presetClass="emph" presetSubtype="0" nodeType="withEffect">
                                  <p:stCondLst>
                                    <p:cond delay="0"/>
                                  </p:stCondLst>
                                  <p:childTnLst>
                                    <p:set>
                                      <p:cBhvr>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a:t>
            </a:r>
            <a:r>
              <a:rPr lang="en-PH" b="1" dirty="0" err="1"/>
              <a:t>ecursion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725646" y="1533661"/>
            <a:ext cx="10740708" cy="83099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In programming, a method that calls itself is known as a recursive method. And, this process is known as </a:t>
            </a:r>
            <a:r>
              <a:rPr lang="en-US" sz="2400" b="1" dirty="0">
                <a:solidFill>
                  <a:srgbClr val="00B050"/>
                </a:solidFill>
              </a:rPr>
              <a:t>recursion</a:t>
            </a:r>
            <a:r>
              <a:rPr lang="en-US" sz="2400" dirty="0"/>
              <a:t>.</a:t>
            </a:r>
          </a:p>
        </p:txBody>
      </p:sp>
      <p:pic>
        <p:nvPicPr>
          <p:cNvPr id="7" name="Picture 6" descr="A close-up of a recursion&#10;&#10;Description automatically generated">
            <a:extLst>
              <a:ext uri="{FF2B5EF4-FFF2-40B4-BE49-F238E27FC236}">
                <a16:creationId xmlns:a16="http://schemas.microsoft.com/office/drawing/2014/main" id="{707DF9FA-3F08-10CE-8B6E-EFD52CA9C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972" y="2728546"/>
            <a:ext cx="5784055" cy="3253531"/>
          </a:xfrm>
          <a:prstGeom prst="rect">
            <a:avLst/>
          </a:prstGeom>
        </p:spPr>
      </p:pic>
    </p:spTree>
    <p:extLst>
      <p:ext uri="{BB962C8B-B14F-4D97-AF65-F5344CB8AC3E}">
        <p14:creationId xmlns:p14="http://schemas.microsoft.com/office/powerpoint/2010/main" val="27276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27" y="232085"/>
            <a:ext cx="9465645" cy="5666617"/>
          </a:xfrm>
          <a:prstGeom prst="rect">
            <a:avLst/>
          </a:prstGeom>
        </p:spPr>
      </p:pic>
      <p:grpSp>
        <p:nvGrpSpPr>
          <p:cNvPr id="22" name="Group 21">
            <a:extLst>
              <a:ext uri="{FF2B5EF4-FFF2-40B4-BE49-F238E27FC236}">
                <a16:creationId xmlns:a16="http://schemas.microsoft.com/office/drawing/2014/main" id="{89375DDF-B4F2-072D-0692-80D10DDD7896}"/>
              </a:ext>
            </a:extLst>
          </p:cNvPr>
          <p:cNvGrpSpPr/>
          <p:nvPr/>
        </p:nvGrpSpPr>
        <p:grpSpPr>
          <a:xfrm>
            <a:off x="2768199" y="4066974"/>
            <a:ext cx="1622384" cy="358815"/>
            <a:chOff x="3727049" y="4149524"/>
            <a:chExt cx="1622384" cy="358815"/>
          </a:xfrm>
        </p:grpSpPr>
        <p:cxnSp>
          <p:nvCxnSpPr>
            <p:cNvPr id="12" name="Straight Connector 11">
              <a:extLst>
                <a:ext uri="{FF2B5EF4-FFF2-40B4-BE49-F238E27FC236}">
                  <a16:creationId xmlns:a16="http://schemas.microsoft.com/office/drawing/2014/main" id="{956E8C9D-DE5E-31F1-9F4D-ED65FA0F5D3E}"/>
                </a:ext>
              </a:extLst>
            </p:cNvPr>
            <p:cNvCxnSpPr>
              <a:cxnSpLocks/>
            </p:cNvCxnSpPr>
            <p:nvPr/>
          </p:nvCxnSpPr>
          <p:spPr>
            <a:xfrm>
              <a:off x="3727049"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620BCBA-D202-0A34-DE83-BBCC0F9ACCF9}"/>
                </a:ext>
              </a:extLst>
            </p:cNvPr>
            <p:cNvCxnSpPr>
              <a:cxnSpLocks/>
            </p:cNvCxnSpPr>
            <p:nvPr/>
          </p:nvCxnSpPr>
          <p:spPr>
            <a:xfrm>
              <a:off x="5349433"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76574D2D-5766-8295-7CB1-FBB0633DEB4B}"/>
                </a:ext>
              </a:extLst>
            </p:cNvPr>
            <p:cNvCxnSpPr>
              <a:cxnSpLocks/>
            </p:cNvCxnSpPr>
            <p:nvPr/>
          </p:nvCxnSpPr>
          <p:spPr>
            <a:xfrm>
              <a:off x="3727049" y="4508339"/>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C515C5D3-0CDA-20EA-5E89-53878CB5B9B5}"/>
                </a:ext>
              </a:extLst>
            </p:cNvPr>
            <p:cNvCxnSpPr>
              <a:cxnSpLocks/>
            </p:cNvCxnSpPr>
            <p:nvPr/>
          </p:nvCxnSpPr>
          <p:spPr>
            <a:xfrm>
              <a:off x="3727049" y="4149524"/>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24" name="TextBox 23">
            <a:extLst>
              <a:ext uri="{FF2B5EF4-FFF2-40B4-BE49-F238E27FC236}">
                <a16:creationId xmlns:a16="http://schemas.microsoft.com/office/drawing/2014/main" id="{517CE626-A96A-015E-3BA4-DE508E42C96A}"/>
              </a:ext>
            </a:extLst>
          </p:cNvPr>
          <p:cNvSpPr txBox="1"/>
          <p:nvPr/>
        </p:nvSpPr>
        <p:spPr>
          <a:xfrm>
            <a:off x="10268599" y="3869832"/>
            <a:ext cx="1641791"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Recursive call</a:t>
            </a:r>
          </a:p>
        </p:txBody>
      </p:sp>
      <p:sp>
        <p:nvSpPr>
          <p:cNvPr id="26" name="TextBox 25">
            <a:extLst>
              <a:ext uri="{FF2B5EF4-FFF2-40B4-BE49-F238E27FC236}">
                <a16:creationId xmlns:a16="http://schemas.microsoft.com/office/drawing/2014/main" id="{0640A715-55CA-57AE-CA71-FDB2843CDC18}"/>
              </a:ext>
            </a:extLst>
          </p:cNvPr>
          <p:cNvSpPr txBox="1"/>
          <p:nvPr/>
        </p:nvSpPr>
        <p:spPr>
          <a:xfrm>
            <a:off x="10421939" y="2073117"/>
            <a:ext cx="1657829"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Normal method call</a:t>
            </a:r>
          </a:p>
        </p:txBody>
      </p:sp>
      <p:grpSp>
        <p:nvGrpSpPr>
          <p:cNvPr id="5" name="Group 4">
            <a:extLst>
              <a:ext uri="{FF2B5EF4-FFF2-40B4-BE49-F238E27FC236}">
                <a16:creationId xmlns:a16="http://schemas.microsoft.com/office/drawing/2014/main" id="{5C77DCC0-E1A3-5BAD-E959-5F2C67FF74AA}"/>
              </a:ext>
            </a:extLst>
          </p:cNvPr>
          <p:cNvGrpSpPr/>
          <p:nvPr/>
        </p:nvGrpSpPr>
        <p:grpSpPr>
          <a:xfrm>
            <a:off x="3648562" y="2387236"/>
            <a:ext cx="6677640" cy="323280"/>
            <a:chOff x="3648562" y="2387236"/>
            <a:chExt cx="6677640" cy="32328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F2575B6-8C38-0DD7-1588-92B34AC976BB}"/>
                    </a:ext>
                  </a:extLst>
                </p14:cNvPr>
                <p14:cNvContentPartPr/>
                <p14:nvPr/>
              </p14:nvContentPartPr>
              <p14:xfrm>
                <a:off x="3648562" y="2387236"/>
                <a:ext cx="6546240" cy="204480"/>
              </p14:xfrm>
            </p:contentPart>
          </mc:Choice>
          <mc:Fallback xmlns="">
            <p:pic>
              <p:nvPicPr>
                <p:cNvPr id="2" name="Ink 1">
                  <a:extLst>
                    <a:ext uri="{FF2B5EF4-FFF2-40B4-BE49-F238E27FC236}">
                      <a16:creationId xmlns:a16="http://schemas.microsoft.com/office/drawing/2014/main" id="{5F2575B6-8C38-0DD7-1588-92B34AC976BB}"/>
                    </a:ext>
                  </a:extLst>
                </p:cNvPr>
                <p:cNvPicPr/>
                <p:nvPr/>
              </p:nvPicPr>
              <p:blipFill>
                <a:blip r:embed="rId6"/>
                <a:stretch>
                  <a:fillRect/>
                </a:stretch>
              </p:blipFill>
              <p:spPr>
                <a:xfrm>
                  <a:off x="3630922" y="2369596"/>
                  <a:ext cx="6581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F16CB7BB-0BC7-1961-9FAC-D1AA1296597E}"/>
                    </a:ext>
                  </a:extLst>
                </p14:cNvPr>
                <p14:cNvContentPartPr/>
                <p14:nvPr/>
              </p14:nvContentPartPr>
              <p14:xfrm>
                <a:off x="10165642" y="2447716"/>
                <a:ext cx="6120" cy="221760"/>
              </p14:xfrm>
            </p:contentPart>
          </mc:Choice>
          <mc:Fallback xmlns="">
            <p:pic>
              <p:nvPicPr>
                <p:cNvPr id="3" name="Ink 2">
                  <a:extLst>
                    <a:ext uri="{FF2B5EF4-FFF2-40B4-BE49-F238E27FC236}">
                      <a16:creationId xmlns:a16="http://schemas.microsoft.com/office/drawing/2014/main" id="{F16CB7BB-0BC7-1961-9FAC-D1AA1296597E}"/>
                    </a:ext>
                  </a:extLst>
                </p:cNvPr>
                <p:cNvPicPr/>
                <p:nvPr/>
              </p:nvPicPr>
              <p:blipFill>
                <a:blip r:embed="rId8"/>
                <a:stretch>
                  <a:fillRect/>
                </a:stretch>
              </p:blipFill>
              <p:spPr>
                <a:xfrm>
                  <a:off x="10148002" y="2429716"/>
                  <a:ext cx="417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E078F1CC-2B95-E392-9266-41B983A8E9DE}"/>
                    </a:ext>
                  </a:extLst>
                </p14:cNvPr>
                <p14:cNvContentPartPr/>
                <p14:nvPr/>
              </p14:nvContentPartPr>
              <p14:xfrm>
                <a:off x="10126762" y="2431516"/>
                <a:ext cx="199440" cy="279000"/>
              </p14:xfrm>
            </p:contentPart>
          </mc:Choice>
          <mc:Fallback xmlns="">
            <p:pic>
              <p:nvPicPr>
                <p:cNvPr id="4" name="Ink 3">
                  <a:extLst>
                    <a:ext uri="{FF2B5EF4-FFF2-40B4-BE49-F238E27FC236}">
                      <a16:creationId xmlns:a16="http://schemas.microsoft.com/office/drawing/2014/main" id="{E078F1CC-2B95-E392-9266-41B983A8E9DE}"/>
                    </a:ext>
                  </a:extLst>
                </p:cNvPr>
                <p:cNvPicPr/>
                <p:nvPr/>
              </p:nvPicPr>
              <p:blipFill>
                <a:blip r:embed="rId10"/>
                <a:stretch>
                  <a:fillRect/>
                </a:stretch>
              </p:blipFill>
              <p:spPr>
                <a:xfrm>
                  <a:off x="10109122" y="2413876"/>
                  <a:ext cx="235080" cy="314640"/>
                </a:xfrm>
                <a:prstGeom prst="rect">
                  <a:avLst/>
                </a:prstGeom>
              </p:spPr>
            </p:pic>
          </mc:Fallback>
        </mc:AlternateContent>
      </p:grpSp>
      <p:grpSp>
        <p:nvGrpSpPr>
          <p:cNvPr id="9" name="Group 8">
            <a:extLst>
              <a:ext uri="{FF2B5EF4-FFF2-40B4-BE49-F238E27FC236}">
                <a16:creationId xmlns:a16="http://schemas.microsoft.com/office/drawing/2014/main" id="{2F63D224-A9D5-715C-BE5E-F953624225D2}"/>
              </a:ext>
            </a:extLst>
          </p:cNvPr>
          <p:cNvGrpSpPr/>
          <p:nvPr/>
        </p:nvGrpSpPr>
        <p:grpSpPr>
          <a:xfrm>
            <a:off x="4755202" y="4176796"/>
            <a:ext cx="5476320" cy="331560"/>
            <a:chOff x="4755202" y="4176796"/>
            <a:chExt cx="5476320" cy="331560"/>
          </a:xfrm>
        </p:grpSpPr>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63D7F409-2EE8-CA13-8C51-E0374FEA0014}"/>
                    </a:ext>
                  </a:extLst>
                </p14:cNvPr>
                <p14:cNvContentPartPr/>
                <p14:nvPr/>
              </p14:nvContentPartPr>
              <p14:xfrm>
                <a:off x="4755202" y="4216036"/>
                <a:ext cx="5284440" cy="118440"/>
              </p14:xfrm>
            </p:contentPart>
          </mc:Choice>
          <mc:Fallback xmlns="">
            <p:pic>
              <p:nvPicPr>
                <p:cNvPr id="6" name="Ink 5">
                  <a:extLst>
                    <a:ext uri="{FF2B5EF4-FFF2-40B4-BE49-F238E27FC236}">
                      <a16:creationId xmlns:a16="http://schemas.microsoft.com/office/drawing/2014/main" id="{63D7F409-2EE8-CA13-8C51-E0374FEA0014}"/>
                    </a:ext>
                  </a:extLst>
                </p:cNvPr>
                <p:cNvPicPr/>
                <p:nvPr/>
              </p:nvPicPr>
              <p:blipFill>
                <a:blip r:embed="rId12"/>
                <a:stretch>
                  <a:fillRect/>
                </a:stretch>
              </p:blipFill>
              <p:spPr>
                <a:xfrm>
                  <a:off x="4737562" y="4198396"/>
                  <a:ext cx="5320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01848D9B-9D38-0800-0C7A-20A729A93590}"/>
                    </a:ext>
                  </a:extLst>
                </p14:cNvPr>
                <p14:cNvContentPartPr/>
                <p14:nvPr/>
              </p14:nvContentPartPr>
              <p14:xfrm>
                <a:off x="10032802" y="4176796"/>
                <a:ext cx="3960" cy="259200"/>
              </p14:xfrm>
            </p:contentPart>
          </mc:Choice>
          <mc:Fallback xmlns="">
            <p:pic>
              <p:nvPicPr>
                <p:cNvPr id="7" name="Ink 6">
                  <a:extLst>
                    <a:ext uri="{FF2B5EF4-FFF2-40B4-BE49-F238E27FC236}">
                      <a16:creationId xmlns:a16="http://schemas.microsoft.com/office/drawing/2014/main" id="{01848D9B-9D38-0800-0C7A-20A729A93590}"/>
                    </a:ext>
                  </a:extLst>
                </p:cNvPr>
                <p:cNvPicPr/>
                <p:nvPr/>
              </p:nvPicPr>
              <p:blipFill>
                <a:blip r:embed="rId14"/>
                <a:stretch>
                  <a:fillRect/>
                </a:stretch>
              </p:blipFill>
              <p:spPr>
                <a:xfrm>
                  <a:off x="10014802" y="4159156"/>
                  <a:ext cx="39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408B2E41-1D80-0ED3-4689-A2042F81E4D5}"/>
                    </a:ext>
                  </a:extLst>
                </p14:cNvPr>
                <p14:cNvContentPartPr/>
                <p14:nvPr/>
              </p14:nvContentPartPr>
              <p14:xfrm>
                <a:off x="9974482" y="4244836"/>
                <a:ext cx="257040" cy="263520"/>
              </p14:xfrm>
            </p:contentPart>
          </mc:Choice>
          <mc:Fallback xmlns="">
            <p:pic>
              <p:nvPicPr>
                <p:cNvPr id="8" name="Ink 7">
                  <a:extLst>
                    <a:ext uri="{FF2B5EF4-FFF2-40B4-BE49-F238E27FC236}">
                      <a16:creationId xmlns:a16="http://schemas.microsoft.com/office/drawing/2014/main" id="{408B2E41-1D80-0ED3-4689-A2042F81E4D5}"/>
                    </a:ext>
                  </a:extLst>
                </p:cNvPr>
                <p:cNvPicPr/>
                <p:nvPr/>
              </p:nvPicPr>
              <p:blipFill>
                <a:blip r:embed="rId16"/>
                <a:stretch>
                  <a:fillRect/>
                </a:stretch>
              </p:blipFill>
              <p:spPr>
                <a:xfrm>
                  <a:off x="9956482" y="4227196"/>
                  <a:ext cx="292680" cy="299160"/>
                </a:xfrm>
                <a:prstGeom prst="rect">
                  <a:avLst/>
                </a:prstGeom>
              </p:spPr>
            </p:pic>
          </mc:Fallback>
        </mc:AlternateContent>
      </p:grpSp>
    </p:spTree>
    <p:extLst>
      <p:ext uri="{BB962C8B-B14F-4D97-AF65-F5344CB8AC3E}">
        <p14:creationId xmlns:p14="http://schemas.microsoft.com/office/powerpoint/2010/main" val="27849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2000" fill="hold"/>
                                        <p:tgtEl>
                                          <p:spTgt spid="9"/>
                                        </p:tgtEl>
                                        <p:attrNameLst>
                                          <p:attrName>drawProgress</p:attrName>
                                        </p:attrNameLst>
                                      </p:cBhvr>
                                      <p:tavLst>
                                        <p:tav tm="0">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751" y="531046"/>
            <a:ext cx="6125835" cy="3667237"/>
          </a:xfrm>
          <a:prstGeom prst="rect">
            <a:avLst/>
          </a:prstGeom>
        </p:spPr>
      </p:pic>
      <p:sp>
        <p:nvSpPr>
          <p:cNvPr id="4" name="TextBox 3">
            <a:extLst>
              <a:ext uri="{FF2B5EF4-FFF2-40B4-BE49-F238E27FC236}">
                <a16:creationId xmlns:a16="http://schemas.microsoft.com/office/drawing/2014/main" id="{76501EC9-DC59-C3C5-8CE3-0865E15BFE55}"/>
              </a:ext>
            </a:extLst>
          </p:cNvPr>
          <p:cNvSpPr txBox="1"/>
          <p:nvPr/>
        </p:nvSpPr>
        <p:spPr>
          <a:xfrm>
            <a:off x="1889352" y="762585"/>
            <a:ext cx="106135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test(3)</a:t>
            </a:r>
          </a:p>
        </p:txBody>
      </p:sp>
      <p:grpSp>
        <p:nvGrpSpPr>
          <p:cNvPr id="84" name="Group 83">
            <a:extLst>
              <a:ext uri="{FF2B5EF4-FFF2-40B4-BE49-F238E27FC236}">
                <a16:creationId xmlns:a16="http://schemas.microsoft.com/office/drawing/2014/main" id="{7492B8D2-F92F-204F-B3A1-8B8791EBCC11}"/>
              </a:ext>
            </a:extLst>
          </p:cNvPr>
          <p:cNvGrpSpPr/>
          <p:nvPr/>
        </p:nvGrpSpPr>
        <p:grpSpPr>
          <a:xfrm>
            <a:off x="490539" y="1224250"/>
            <a:ext cx="3635830" cy="978593"/>
            <a:chOff x="490539" y="1224250"/>
            <a:chExt cx="3635830" cy="978593"/>
          </a:xfrm>
        </p:grpSpPr>
        <p:sp>
          <p:nvSpPr>
            <p:cNvPr id="6" name="TextBox 5">
              <a:extLst>
                <a:ext uri="{FF2B5EF4-FFF2-40B4-BE49-F238E27FC236}">
                  <a16:creationId xmlns:a16="http://schemas.microsoft.com/office/drawing/2014/main" id="{AA0A226C-FB17-6FF8-6CAC-DA8472F513D3}"/>
                </a:ext>
              </a:extLst>
            </p:cNvPr>
            <p:cNvSpPr txBox="1"/>
            <p:nvPr/>
          </p:nvSpPr>
          <p:spPr>
            <a:xfrm>
              <a:off x="490539" y="1741178"/>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3154817" y="1734234"/>
                  <a:ext cx="971552"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m:rPr>
                            <m:nor/>
                          </m:rPr>
                          <a:rPr lang="en-US" sz="2400" b="1" dirty="0"/>
                          <m:t>t</m:t>
                        </m:r>
                        <m:r>
                          <m:rPr>
                            <m:nor/>
                          </m:rPr>
                          <a:rPr lang="en-US" sz="2400" b="1"/>
                          <m:t>est</m:t>
                        </m:r>
                        <m:r>
                          <m:rPr>
                            <m:nor/>
                          </m:rPr>
                          <a:rPr lang="en-US" sz="2400" b="1" dirty="0"/>
                          <m:t>(</m:t>
                        </m:r>
                        <m:r>
                          <m:rPr>
                            <m:nor/>
                          </m:rPr>
                          <a:rPr lang="en-US" sz="2400" b="1" i="0" dirty="0" smtClean="0"/>
                          <m:t>2</m:t>
                        </m:r>
                        <m:r>
                          <m:rPr>
                            <m:nor/>
                          </m:rPr>
                          <a:rPr lang="en-US" sz="2400" b="1" dirty="0"/>
                          <m:t>)</m:t>
                        </m:r>
                      </m:oMath>
                    </m:oMathPara>
                  </a14:m>
                  <a:endParaRPr lang="en-US" sz="2400" b="1"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154817" y="1734234"/>
                  <a:ext cx="971552" cy="461665"/>
                </a:xfrm>
                <a:prstGeom prst="rect">
                  <a:avLst/>
                </a:prstGeom>
                <a:blipFill>
                  <a:blip r:embed="rId5"/>
                  <a:stretch>
                    <a:fillRect l="-4848" r="-1212" b="-8537"/>
                  </a:stretch>
                </a:blipFill>
                <a:ln w="38100">
                  <a:solidFill>
                    <a:srgbClr val="00B0F0"/>
                  </a:solidFill>
                </a:ln>
              </p:spPr>
              <p:txBody>
                <a:bodyPr/>
                <a:lstStyle/>
                <a:p>
                  <a:r>
                    <a:rPr lang="en-PH">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849768" y="1224250"/>
              <a:ext cx="1570264" cy="51692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420032" y="1224250"/>
              <a:ext cx="1220561" cy="50998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2028827" y="2195899"/>
            <a:ext cx="3286803" cy="1026258"/>
            <a:chOff x="2028827" y="2195899"/>
            <a:chExt cx="3286803" cy="1026258"/>
          </a:xfrm>
        </p:grpSpPr>
        <p:sp>
          <p:nvSpPr>
            <p:cNvPr id="27" name="TextBox 26">
              <a:extLst>
                <a:ext uri="{FF2B5EF4-FFF2-40B4-BE49-F238E27FC236}">
                  <a16:creationId xmlns:a16="http://schemas.microsoft.com/office/drawing/2014/main" id="{A5B2F8A4-5DE1-25E2-BF40-1C98FC521E40}"/>
                </a:ext>
              </a:extLst>
            </p:cNvPr>
            <p:cNvSpPr txBox="1"/>
            <p:nvPr/>
          </p:nvSpPr>
          <p:spPr>
            <a:xfrm>
              <a:off x="2028827" y="2760492"/>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2</a:t>
              </a:r>
            </a:p>
          </p:txBody>
        </p:sp>
        <p:sp>
          <p:nvSpPr>
            <p:cNvPr id="28" name="TextBox 27">
              <a:extLst>
                <a:ext uri="{FF2B5EF4-FFF2-40B4-BE49-F238E27FC236}">
                  <a16:creationId xmlns:a16="http://schemas.microsoft.com/office/drawing/2014/main" id="{78E1FBCA-751D-ECD6-9F45-904756E6B784}"/>
                </a:ext>
              </a:extLst>
            </p:cNvPr>
            <p:cNvSpPr txBox="1"/>
            <p:nvPr/>
          </p:nvSpPr>
          <p:spPr>
            <a:xfrm>
              <a:off x="4176713" y="2760492"/>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test(1)</a:t>
              </a:r>
            </a:p>
          </p:txBody>
        </p:sp>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388056" y="2195899"/>
              <a:ext cx="1252537" cy="564593"/>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640593" y="2195899"/>
              <a:ext cx="1105579" cy="564593"/>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805794" y="3222157"/>
            <a:ext cx="2777896" cy="968057"/>
            <a:chOff x="2805794" y="3222157"/>
            <a:chExt cx="2777896" cy="968057"/>
          </a:xfrm>
        </p:grpSpPr>
        <p:sp>
          <p:nvSpPr>
            <p:cNvPr id="74" name="TextBox 73">
              <a:extLst>
                <a:ext uri="{FF2B5EF4-FFF2-40B4-BE49-F238E27FC236}">
                  <a16:creationId xmlns:a16="http://schemas.microsoft.com/office/drawing/2014/main" id="{9817974D-708A-AC81-D34F-58B2D8F09EFB}"/>
                </a:ext>
              </a:extLst>
            </p:cNvPr>
            <p:cNvSpPr txBox="1"/>
            <p:nvPr/>
          </p:nvSpPr>
          <p:spPr>
            <a:xfrm>
              <a:off x="4444773" y="3728548"/>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test(0)</a:t>
              </a:r>
            </a:p>
          </p:txBody>
        </p:sp>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746172" y="3222157"/>
              <a:ext cx="268060" cy="506391"/>
            </a:xfrm>
            <a:prstGeom prst="line">
              <a:avLst/>
            </a:prstGeom>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FAC4978E-B265-1426-75DC-82279D4EA915}"/>
                </a:ext>
              </a:extLst>
            </p:cNvPr>
            <p:cNvSpPr txBox="1"/>
            <p:nvPr/>
          </p:nvSpPr>
          <p:spPr>
            <a:xfrm>
              <a:off x="2805794" y="3728549"/>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1</a:t>
              </a:r>
            </a:p>
          </p:txBody>
        </p:sp>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165023" y="3222157"/>
              <a:ext cx="1581149" cy="506392"/>
            </a:xfrm>
            <a:prstGeom prst="line">
              <a:avLst/>
            </a:prstGeom>
          </p:spPr>
          <p:style>
            <a:lnRef idx="3">
              <a:schemeClr val="dk1"/>
            </a:lnRef>
            <a:fillRef idx="0">
              <a:schemeClr val="dk1"/>
            </a:fillRef>
            <a:effectRef idx="2">
              <a:schemeClr val="dk1"/>
            </a:effectRef>
            <a:fontRef idx="minor">
              <a:schemeClr val="tx1"/>
            </a:fontRef>
          </p:style>
        </p:cxnSp>
      </p:grpSp>
      <p:sp>
        <p:nvSpPr>
          <p:cNvPr id="2" name="Footer Placeholder 3">
            <a:extLst>
              <a:ext uri="{FF2B5EF4-FFF2-40B4-BE49-F238E27FC236}">
                <a16:creationId xmlns:a16="http://schemas.microsoft.com/office/drawing/2014/main" id="{98C425E0-5A2E-2500-CBE1-9DA5E9540CD0}"/>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9666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353505" y="3554679"/>
            <a:ext cx="11161553"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Recurrence relations </a:t>
            </a:r>
            <a:r>
              <a:rPr lang="en-US" sz="2400" b="1" dirty="0">
                <a:solidFill>
                  <a:srgbClr val="0070C0"/>
                </a:solidFill>
              </a:rPr>
              <a:t>describe the running times of recursive algorithms.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D4B0E9-6A92-05D2-5DBA-0FCAC7810DB8}"/>
                  </a:ext>
                </a:extLst>
              </p:cNvPr>
              <p:cNvSpPr txBox="1"/>
              <p:nvPr/>
            </p:nvSpPr>
            <p:spPr>
              <a:xfrm>
                <a:off x="353506" y="4267701"/>
                <a:ext cx="11161552" cy="507831"/>
              </a:xfrm>
              <a:prstGeom prst="rect">
                <a:avLst/>
              </a:prstGeom>
              <a:noFill/>
            </p:spPr>
            <p:txBody>
              <a:bodyPr wrap="square">
                <a:spAutoFit/>
              </a:bodyPr>
              <a:lstStyle/>
              <a:p>
                <a:r>
                  <a:rPr lang="en-PH" sz="2400" dirty="0"/>
                  <a:t>Denoted as </a:t>
                </a:r>
                <a14:m>
                  <m:oMath xmlns:m="http://schemas.openxmlformats.org/officeDocument/2006/math">
                    <m:r>
                      <a:rPr lang="en-GB" sz="2700" b="1" i="1" smtClean="0">
                        <a:solidFill>
                          <a:srgbClr val="0070C0"/>
                        </a:solidFill>
                        <a:latin typeface="Cambria Math" panose="02040503050406030204" pitchFamily="18" charset="0"/>
                      </a:rPr>
                      <m:t>𝑻</m:t>
                    </m:r>
                    <m:r>
                      <a:rPr lang="en-GB" sz="2700" b="1" i="1" smtClean="0">
                        <a:solidFill>
                          <a:srgbClr val="0070C0"/>
                        </a:solidFill>
                        <a:latin typeface="Cambria Math" panose="02040503050406030204" pitchFamily="18" charset="0"/>
                      </a:rPr>
                      <m:t>(</m:t>
                    </m:r>
                    <m:r>
                      <a:rPr lang="en-GB" sz="2700" b="1" i="1" smtClean="0">
                        <a:solidFill>
                          <a:srgbClr val="0070C0"/>
                        </a:solidFill>
                        <a:latin typeface="Cambria Math" panose="02040503050406030204" pitchFamily="18" charset="0"/>
                      </a:rPr>
                      <m:t>𝒏</m:t>
                    </m:r>
                    <m:r>
                      <a:rPr lang="en-GB" sz="2700" b="1" i="1" smtClean="0">
                        <a:solidFill>
                          <a:srgbClr val="0070C0"/>
                        </a:solidFill>
                        <a:latin typeface="Cambria Math" panose="02040503050406030204" pitchFamily="18" charset="0"/>
                      </a:rPr>
                      <m:t>)</m:t>
                    </m:r>
                  </m:oMath>
                </a14:m>
                <a:endParaRPr lang="en-PH" sz="2700" b="1" dirty="0"/>
              </a:p>
            </p:txBody>
          </p:sp>
        </mc:Choice>
        <mc:Fallback xmlns="">
          <p:sp>
            <p:nvSpPr>
              <p:cNvPr id="6" name="TextBox 5">
                <a:extLst>
                  <a:ext uri="{FF2B5EF4-FFF2-40B4-BE49-F238E27FC236}">
                    <a16:creationId xmlns:a16="http://schemas.microsoft.com/office/drawing/2014/main" id="{FAD4B0E9-6A92-05D2-5DBA-0FCAC7810DB8}"/>
                  </a:ext>
                </a:extLst>
              </p:cNvPr>
              <p:cNvSpPr txBox="1">
                <a:spLocks noRot="1" noChangeAspect="1" noMove="1" noResize="1" noEditPoints="1" noAdjustHandles="1" noChangeArrowheads="1" noChangeShapeType="1" noTextEdit="1"/>
              </p:cNvSpPr>
              <p:nvPr/>
            </p:nvSpPr>
            <p:spPr>
              <a:xfrm>
                <a:off x="353506" y="4267701"/>
                <a:ext cx="11161552" cy="507831"/>
              </a:xfrm>
              <a:prstGeom prst="rect">
                <a:avLst/>
              </a:prstGeom>
              <a:blipFill>
                <a:blip r:embed="rId4"/>
                <a:stretch>
                  <a:fillRect l="-795" t="-2500" b="-250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1938992"/>
          </a:xfrm>
          <a:prstGeom prst="rect">
            <a:avLst/>
          </a:prstGeom>
          <a:noFill/>
        </p:spPr>
        <p:txBody>
          <a:bodyPr wrap="square">
            <a:spAutoFit/>
          </a:bodyPr>
          <a:lstStyle/>
          <a:p>
            <a:r>
              <a:rPr lang="en-PH" sz="2400" dirty="0"/>
              <a:t>A recurrence relation is a mathematical expression that defines a sequence in terms of its previous terms. </a:t>
            </a:r>
          </a:p>
          <a:p>
            <a:endParaRPr lang="en-PH" sz="2400" dirty="0"/>
          </a:p>
          <a:p>
            <a:r>
              <a:rPr lang="en-PH" sz="2400" dirty="0"/>
              <a:t>In the context of algorithmic analysis, it is often used to model the time complexity of recursive algorithms.</a:t>
            </a:r>
            <a:endParaRPr lang="en-US" sz="2400" dirty="0"/>
          </a:p>
        </p:txBody>
      </p:sp>
    </p:spTree>
    <p:extLst>
      <p:ext uri="{BB962C8B-B14F-4D97-AF65-F5344CB8AC3E}">
        <p14:creationId xmlns:p14="http://schemas.microsoft.com/office/powerpoint/2010/main" val="29687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0C03B0-3DE5-4BD9-B3BB-6E4919CD06B4}">
  <ds:schemaRefs>
    <ds:schemaRef ds:uri="http://schemas.microsoft.com/sharepoint/v3/contenttype/forms"/>
  </ds:schemaRefs>
</ds:datastoreItem>
</file>

<file path=customXml/itemProps2.xml><?xml version="1.0" encoding="utf-8"?>
<ds:datastoreItem xmlns:ds="http://schemas.openxmlformats.org/officeDocument/2006/customXml" ds:itemID="{A05518A6-09E4-4E11-AE7D-4C13722BEBC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6BFEDF5-8B64-4FF5-9637-4791A1C152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3123</TotalTime>
  <Words>1183</Words>
  <Application>Microsoft Macintosh PowerPoint</Application>
  <PresentationFormat>Widescreen</PresentationFormat>
  <Paragraphs>242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Calibri Light (Headings)</vt:lpstr>
      <vt:lpstr>Cambria Math</vt:lpstr>
      <vt:lpstr>Wingdings</vt:lpstr>
      <vt:lpstr>Office Theme</vt:lpstr>
      <vt:lpstr>Recursion and Recurrence Relation</vt:lpstr>
      <vt:lpstr>Outline</vt:lpstr>
      <vt:lpstr>Divide and Conquer Approach</vt:lpstr>
      <vt:lpstr>Divide and Conquer Approach</vt:lpstr>
      <vt:lpstr>Divide and Conquer Approach</vt:lpstr>
      <vt:lpstr>Recursion</vt:lpstr>
      <vt:lpstr>PowerPoint Presentation</vt:lpstr>
      <vt:lpstr>PowerPoint Presentation</vt:lpstr>
      <vt:lpstr>Recurrence Relation</vt:lpstr>
      <vt:lpstr>Three ways of solving recurrences</vt:lpstr>
      <vt:lpstr>Three ways of solving recurrences</vt:lpstr>
      <vt:lpstr>Recurrence Relation Example 1</vt:lpstr>
      <vt:lpstr>PowerPoint Presentation</vt:lpstr>
      <vt:lpstr>PowerPoint Presentation</vt:lpstr>
      <vt:lpstr>Substitution Method</vt:lpstr>
      <vt:lpstr>Substitution Method</vt:lpstr>
      <vt:lpstr>Recurrence Relation</vt:lpstr>
      <vt:lpstr>Recurrence Relation Example 2</vt:lpstr>
      <vt:lpstr>PowerPoint Presentation</vt:lpstr>
      <vt:lpstr>PowerPoint Presentation</vt:lpstr>
      <vt:lpstr>PowerPoint Presentation</vt:lpstr>
      <vt:lpstr>Substitution Method</vt:lpstr>
      <vt:lpstr>Substitution Method</vt:lpstr>
      <vt:lpstr>Recurrence Relation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 D. Ponio</cp:lastModifiedBy>
  <cp:revision>564</cp:revision>
  <dcterms:created xsi:type="dcterms:W3CDTF">2022-05-11T03:47:05Z</dcterms:created>
  <dcterms:modified xsi:type="dcterms:W3CDTF">2024-05-22T09:20:51Z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