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366" r:id="rId6"/>
    <p:sldId id="389" r:id="rId7"/>
    <p:sldId id="390" r:id="rId8"/>
    <p:sldId id="3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17" autoAdjust="0"/>
    <p:restoredTop sz="94114" autoAdjust="0"/>
  </p:normalViewPr>
  <p:slideViewPr>
    <p:cSldViewPr snapToGrid="0">
      <p:cViewPr varScale="1">
        <p:scale>
          <a:sx n="88" d="100"/>
          <a:sy n="88" d="100"/>
        </p:scale>
        <p:origin x="90" y="17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151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784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46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Divide and Conquer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07063"/>
            <a:ext cx="11273589" cy="4435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algn="l"/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latin typeface="Calibri Light (Headings)"/>
              </a:rPr>
              <a:t>Divide and Conquer Approach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algn="l"/>
            <a:endParaRPr lang="en-US" sz="24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24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algn="l"/>
            <a:endParaRPr lang="en-US" sz="24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Divide and Conquer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E245CD-27B5-075E-1A9D-25DDC4A6D64E}"/>
              </a:ext>
            </a:extLst>
          </p:cNvPr>
          <p:cNvGrpSpPr/>
          <p:nvPr/>
        </p:nvGrpSpPr>
        <p:grpSpPr>
          <a:xfrm>
            <a:off x="952499" y="2110476"/>
            <a:ext cx="2013857" cy="2927231"/>
            <a:chOff x="952499" y="2110476"/>
            <a:chExt cx="2013857" cy="29272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50AA8F-9F45-9805-2509-7BDFF0B05BD9}"/>
                </a:ext>
              </a:extLst>
            </p:cNvPr>
            <p:cNvSpPr txBox="1"/>
            <p:nvPr/>
          </p:nvSpPr>
          <p:spPr>
            <a:xfrm>
              <a:off x="952499" y="2729383"/>
              <a:ext cx="2013857" cy="23083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Divide the given problem into sub-problems using recursion.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56DB86-ADEF-478D-5F2E-79DA8B8FDCF3}"/>
                </a:ext>
              </a:extLst>
            </p:cNvPr>
            <p:cNvSpPr txBox="1"/>
            <p:nvPr/>
          </p:nvSpPr>
          <p:spPr>
            <a:xfrm>
              <a:off x="952499" y="2110476"/>
              <a:ext cx="2013857" cy="461665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Divide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9DDEC1-D146-DC64-040E-59E6D4AC345B}"/>
              </a:ext>
            </a:extLst>
          </p:cNvPr>
          <p:cNvGrpSpPr/>
          <p:nvPr/>
        </p:nvGrpSpPr>
        <p:grpSpPr>
          <a:xfrm>
            <a:off x="4376056" y="2107913"/>
            <a:ext cx="2721429" cy="2935956"/>
            <a:chOff x="4376056" y="2107913"/>
            <a:chExt cx="2721429" cy="293595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8FB9C7-527A-D872-808A-A914F1BFCC9A}"/>
                </a:ext>
              </a:extLst>
            </p:cNvPr>
            <p:cNvSpPr txBox="1"/>
            <p:nvPr/>
          </p:nvSpPr>
          <p:spPr>
            <a:xfrm>
              <a:off x="4376056" y="2735545"/>
              <a:ext cx="2721429" cy="230832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Solve the smaller sub-problems recursively. If the subproblem is small enough, then solve it directly.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A6E307-93CE-8787-1F79-EFAD340F6D20}"/>
                </a:ext>
              </a:extLst>
            </p:cNvPr>
            <p:cNvSpPr txBox="1"/>
            <p:nvPr/>
          </p:nvSpPr>
          <p:spPr>
            <a:xfrm>
              <a:off x="4376056" y="2107913"/>
              <a:ext cx="2721429" cy="461665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Conquer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0A8A2A-FD0D-3F23-98E9-A8D67D0E5EDE}"/>
              </a:ext>
            </a:extLst>
          </p:cNvPr>
          <p:cNvGrpSpPr/>
          <p:nvPr/>
        </p:nvGrpSpPr>
        <p:grpSpPr>
          <a:xfrm>
            <a:off x="7903028" y="2107914"/>
            <a:ext cx="3842658" cy="2197291"/>
            <a:chOff x="7903028" y="2107914"/>
            <a:chExt cx="3842658" cy="21972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FACC4F-2A2A-54B3-1426-3D5ECD7F314B}"/>
                </a:ext>
              </a:extLst>
            </p:cNvPr>
            <p:cNvSpPr txBox="1"/>
            <p:nvPr/>
          </p:nvSpPr>
          <p:spPr>
            <a:xfrm>
              <a:off x="7903028" y="2735545"/>
              <a:ext cx="3842658" cy="15696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Combine the solutions of the sub-problems that are part of the recursive process to solve the actual problem.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F26E20-65E3-AB75-B890-63015C4A02C6}"/>
                </a:ext>
              </a:extLst>
            </p:cNvPr>
            <p:cNvSpPr txBox="1"/>
            <p:nvPr/>
          </p:nvSpPr>
          <p:spPr>
            <a:xfrm>
              <a:off x="7903028" y="2107914"/>
              <a:ext cx="3842658" cy="461665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b="1" dirty="0"/>
                <a:t>Combine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082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Divide and Conquer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FB9C7-527A-D872-808A-A914F1BFCC9A}"/>
              </a:ext>
            </a:extLst>
          </p:cNvPr>
          <p:cNvSpPr txBox="1"/>
          <p:nvPr/>
        </p:nvSpPr>
        <p:spPr>
          <a:xfrm>
            <a:off x="2111827" y="1639873"/>
            <a:ext cx="2721429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Given problem </a:t>
            </a:r>
            <a:r>
              <a:rPr lang="en-US" sz="2400" b="1" dirty="0"/>
              <a:t>P</a:t>
            </a:r>
            <a:r>
              <a:rPr lang="en-US" sz="24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6E307-93CE-8787-1F79-EFAD340F6D20}"/>
              </a:ext>
            </a:extLst>
          </p:cNvPr>
          <p:cNvSpPr txBox="1"/>
          <p:nvPr/>
        </p:nvSpPr>
        <p:spPr>
          <a:xfrm>
            <a:off x="5377542" y="1639872"/>
            <a:ext cx="718458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7FF7E7-C03B-13E1-FD08-95AD70FC2145}"/>
                  </a:ext>
                </a:extLst>
              </p:cNvPr>
              <p:cNvSpPr txBox="1"/>
              <p:nvPr/>
            </p:nvSpPr>
            <p:spPr>
              <a:xfrm>
                <a:off x="3260270" y="2870916"/>
                <a:ext cx="718458" cy="461665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7FF7E7-C03B-13E1-FD08-95AD70FC2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70" y="2870916"/>
                <a:ext cx="71845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7225F6-9949-0473-BE91-E747405EA2D4}"/>
                  </a:ext>
                </a:extLst>
              </p:cNvPr>
              <p:cNvSpPr txBox="1"/>
              <p:nvPr/>
            </p:nvSpPr>
            <p:spPr>
              <a:xfrm>
                <a:off x="4659084" y="2870915"/>
                <a:ext cx="718458" cy="461665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7225F6-9949-0473-BE91-E747405E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4" y="2870915"/>
                <a:ext cx="71845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9F935B-C511-7AC0-80A5-4509DFD404B4}"/>
                  </a:ext>
                </a:extLst>
              </p:cNvPr>
              <p:cNvSpPr txBox="1"/>
              <p:nvPr/>
            </p:nvSpPr>
            <p:spPr>
              <a:xfrm>
                <a:off x="6057898" y="2870915"/>
                <a:ext cx="718458" cy="461665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9F935B-C511-7AC0-80A5-4509DFD40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98" y="2870915"/>
                <a:ext cx="71845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04A5EE-8DF1-324F-4E5D-A54408B75FF4}"/>
                  </a:ext>
                </a:extLst>
              </p:cNvPr>
              <p:cNvSpPr txBox="1"/>
              <p:nvPr/>
            </p:nvSpPr>
            <p:spPr>
              <a:xfrm>
                <a:off x="8496297" y="2870915"/>
                <a:ext cx="718458" cy="461665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04A5EE-8DF1-324F-4E5D-A54408B75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297" y="2870915"/>
                <a:ext cx="7184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5CFF56-43D0-4DCB-3D56-8BC6098E9E58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 flipH="1">
            <a:off x="3619499" y="2101537"/>
            <a:ext cx="2117272" cy="769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4BB33B-89B6-43C5-2D38-5BF25BAD7973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5018313" y="2101537"/>
            <a:ext cx="718458" cy="7693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0BCBA5-11C8-E16F-5DAB-FAD0C1A9FF7E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5736771" y="2101537"/>
            <a:ext cx="680356" cy="7693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22F1AE-066C-187C-2456-0AEBA86CDC21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>
            <a:off x="5736771" y="2101537"/>
            <a:ext cx="3118755" cy="7693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D076C7-6CD3-1567-EF5C-D11571825F32}"/>
                  </a:ext>
                </a:extLst>
              </p:cNvPr>
              <p:cNvSpPr txBox="1"/>
              <p:nvPr/>
            </p:nvSpPr>
            <p:spPr>
              <a:xfrm>
                <a:off x="3260270" y="3871124"/>
                <a:ext cx="718458" cy="461665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D076C7-6CD3-1567-EF5C-D11571825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70" y="3871124"/>
                <a:ext cx="7184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84DBC9-B342-BC23-EED4-C928CE4C80BF}"/>
                  </a:ext>
                </a:extLst>
              </p:cNvPr>
              <p:cNvSpPr txBox="1"/>
              <p:nvPr/>
            </p:nvSpPr>
            <p:spPr>
              <a:xfrm>
                <a:off x="4659084" y="3871123"/>
                <a:ext cx="718458" cy="461665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84DBC9-B342-BC23-EED4-C928CE4C8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4" y="3871123"/>
                <a:ext cx="7184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56D741-6EF8-38F0-F322-F00E295B9D4D}"/>
                  </a:ext>
                </a:extLst>
              </p:cNvPr>
              <p:cNvSpPr txBox="1"/>
              <p:nvPr/>
            </p:nvSpPr>
            <p:spPr>
              <a:xfrm>
                <a:off x="6057898" y="3871123"/>
                <a:ext cx="718458" cy="461665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56D741-6EF8-38F0-F322-F00E295B9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98" y="3871123"/>
                <a:ext cx="71845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081671-A81D-BA9F-FBCB-94D7C278C3B7}"/>
                  </a:ext>
                </a:extLst>
              </p:cNvPr>
              <p:cNvSpPr txBox="1"/>
              <p:nvPr/>
            </p:nvSpPr>
            <p:spPr>
              <a:xfrm>
                <a:off x="8496297" y="3871123"/>
                <a:ext cx="718458" cy="461665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081671-A81D-BA9F-FBCB-94D7C278C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297" y="3871123"/>
                <a:ext cx="71845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5D1987C-F4B5-B1C0-F6CE-5299355160AB}"/>
              </a:ext>
            </a:extLst>
          </p:cNvPr>
          <p:cNvSpPr txBox="1"/>
          <p:nvPr/>
        </p:nvSpPr>
        <p:spPr>
          <a:xfrm>
            <a:off x="5377542" y="5178407"/>
            <a:ext cx="718458" cy="46166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618E98-6AA9-9151-5874-0CD182A2A640}"/>
              </a:ext>
            </a:extLst>
          </p:cNvPr>
          <p:cNvCxnSpPr>
            <a:cxnSpLocks/>
            <a:stCxn id="3" idx="2"/>
            <a:endCxn id="31" idx="0"/>
          </p:cNvCxnSpPr>
          <p:nvPr/>
        </p:nvCxnSpPr>
        <p:spPr>
          <a:xfrm>
            <a:off x="3619499" y="3332581"/>
            <a:ext cx="0" cy="538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4B0EAB7-C433-8F1B-7707-A1CCC64ADC79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>
            <a:off x="5018313" y="3332580"/>
            <a:ext cx="0" cy="538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67F28C-2E79-3CE0-EB93-2380A7C1578C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6417127" y="3332580"/>
            <a:ext cx="0" cy="538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CF6C8C8-8033-573B-8FB8-71E4146A4E09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8855526" y="3332580"/>
            <a:ext cx="0" cy="538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11689E-456E-E5A3-97F7-1A614C57D8DC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3619499" y="4332789"/>
            <a:ext cx="2117272" cy="845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8143B9-7657-E1DF-0254-55B99EDB440F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5018313" y="4332788"/>
            <a:ext cx="718458" cy="845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4E9BB9-24F7-3851-8A7E-C813A97DF04A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flipH="1">
            <a:off x="5736771" y="4332788"/>
            <a:ext cx="680356" cy="845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368845-C182-F599-E416-7E911543CC3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5736771" y="4332788"/>
            <a:ext cx="3118755" cy="845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E359DEE-53BC-3162-EC40-4841F95DC021}"/>
              </a:ext>
            </a:extLst>
          </p:cNvPr>
          <p:cNvSpPr txBox="1"/>
          <p:nvPr/>
        </p:nvSpPr>
        <p:spPr>
          <a:xfrm>
            <a:off x="7062103" y="2790392"/>
            <a:ext cx="1074965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7B6BC2-466D-FEC2-CF41-64E8E977FAC5}"/>
              </a:ext>
            </a:extLst>
          </p:cNvPr>
          <p:cNvSpPr txBox="1"/>
          <p:nvPr/>
        </p:nvSpPr>
        <p:spPr>
          <a:xfrm>
            <a:off x="7062102" y="3689623"/>
            <a:ext cx="1074965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3049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177140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2734</TotalTime>
  <Words>108</Words>
  <Application>Microsoft Office PowerPoint</Application>
  <PresentationFormat>Widescreen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Divide and Conquer</vt:lpstr>
      <vt:lpstr>Outline</vt:lpstr>
      <vt:lpstr>Divide and Conquer Approach</vt:lpstr>
      <vt:lpstr>Divide and Conquer Approach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483</cp:revision>
  <dcterms:created xsi:type="dcterms:W3CDTF">2022-05-11T03:47:05Z</dcterms:created>
  <dcterms:modified xsi:type="dcterms:W3CDTF">2024-05-19T16:48:18Z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