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2"/>
    <p:sldMasterId id="2147483660" r:id="rId13"/>
  </p:sldMasterIdLst>
  <p:notesMasterIdLst>
    <p:notesMasterId r:id="rId48"/>
  </p:notesMasterIdLst>
  <p:sldIdLst>
    <p:sldId id="256" r:id="rId14"/>
    <p:sldId id="288" r:id="rId15"/>
    <p:sldId id="311" r:id="rId16"/>
    <p:sldId id="316" r:id="rId17"/>
    <p:sldId id="322" r:id="rId18"/>
    <p:sldId id="323" r:id="rId19"/>
    <p:sldId id="319" r:id="rId20"/>
    <p:sldId id="326" r:id="rId21"/>
    <p:sldId id="328" r:id="rId22"/>
    <p:sldId id="324" r:id="rId23"/>
    <p:sldId id="337" r:id="rId24"/>
    <p:sldId id="329" r:id="rId25"/>
    <p:sldId id="338" r:id="rId26"/>
    <p:sldId id="343" r:id="rId27"/>
    <p:sldId id="339" r:id="rId28"/>
    <p:sldId id="356" r:id="rId29"/>
    <p:sldId id="351" r:id="rId30"/>
    <p:sldId id="340" r:id="rId31"/>
    <p:sldId id="346" r:id="rId32"/>
    <p:sldId id="341" r:id="rId33"/>
    <p:sldId id="344" r:id="rId34"/>
    <p:sldId id="347" r:id="rId35"/>
    <p:sldId id="348" r:id="rId36"/>
    <p:sldId id="349" r:id="rId37"/>
    <p:sldId id="350" r:id="rId38"/>
    <p:sldId id="345" r:id="rId39"/>
    <p:sldId id="354" r:id="rId40"/>
    <p:sldId id="352" r:id="rId41"/>
    <p:sldId id="353" r:id="rId42"/>
    <p:sldId id="355" r:id="rId43"/>
    <p:sldId id="342" r:id="rId44"/>
    <p:sldId id="357" r:id="rId45"/>
    <p:sldId id="358" r:id="rId46"/>
    <p:sldId id="35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CC6600"/>
    <a:srgbClr val="A4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AEF23C-FC61-4FE8-B704-BF912EACC733}" v="183" dt="2021-04-29T03:50:11.2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3817" autoAdjust="0"/>
  </p:normalViewPr>
  <p:slideViewPr>
    <p:cSldViewPr snapToGrid="0">
      <p:cViewPr varScale="1">
        <p:scale>
          <a:sx n="63" d="100"/>
          <a:sy n="63" d="100"/>
        </p:scale>
        <p:origin x="75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2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3" Type="http://schemas.openxmlformats.org/officeDocument/2006/relationships/customXml" Target="../customXml/item3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slide" Target="slides/slide34.xml"/><Relationship Id="rId50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slide" Target="slides/slide33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41" Type="http://schemas.openxmlformats.org/officeDocument/2006/relationships/slide" Target="slides/slide28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53" Type="http://schemas.microsoft.com/office/2016/11/relationships/changesInfo" Target="changesInfos/changesInfo1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52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notesMaster" Target="notesMasters/notesMaster1.xml"/><Relationship Id="rId8" Type="http://schemas.openxmlformats.org/officeDocument/2006/relationships/customXml" Target="../customXml/item8.xml"/><Relationship Id="rId5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Marvin R. Imperial" userId="c5118018-74d5-4421-be4d-7197191e5b08" providerId="ADAL" clId="{68AEF23C-FC61-4FE8-B704-BF912EACC733}"/>
    <pc:docChg chg="undo custSel addSld delSld modSld sldOrd">
      <pc:chgData name="Joseph Marvin R. Imperial" userId="c5118018-74d5-4421-be4d-7197191e5b08" providerId="ADAL" clId="{68AEF23C-FC61-4FE8-B704-BF912EACC733}" dt="2021-04-29T03:50:11.225" v="815"/>
      <pc:docMkLst>
        <pc:docMk/>
      </pc:docMkLst>
      <pc:sldChg chg="modSp">
        <pc:chgData name="Joseph Marvin R. Imperial" userId="c5118018-74d5-4421-be4d-7197191e5b08" providerId="ADAL" clId="{68AEF23C-FC61-4FE8-B704-BF912EACC733}" dt="2021-04-28T12:40:58.864" v="357" actId="20577"/>
        <pc:sldMkLst>
          <pc:docMk/>
          <pc:sldMk cId="769809006" sldId="256"/>
        </pc:sldMkLst>
        <pc:spChg chg="mod">
          <ac:chgData name="Joseph Marvin R. Imperial" userId="c5118018-74d5-4421-be4d-7197191e5b08" providerId="ADAL" clId="{68AEF23C-FC61-4FE8-B704-BF912EACC733}" dt="2021-04-28T12:40:58.864" v="357" actId="20577"/>
          <ac:spMkLst>
            <pc:docMk/>
            <pc:sldMk cId="769809006" sldId="256"/>
            <ac:spMk id="12" creationId="{3B95F0FF-3312-4F15-A3FC-1E4D0A0C4CA3}"/>
          </ac:spMkLst>
        </pc:spChg>
      </pc:sldChg>
      <pc:sldChg chg="del">
        <pc:chgData name="Joseph Marvin R. Imperial" userId="c5118018-74d5-4421-be4d-7197191e5b08" providerId="ADAL" clId="{68AEF23C-FC61-4FE8-B704-BF912EACC733}" dt="2021-04-28T12:27:02.767" v="320" actId="47"/>
        <pc:sldMkLst>
          <pc:docMk/>
          <pc:sldMk cId="3067314482" sldId="285"/>
        </pc:sldMkLst>
      </pc:sldChg>
      <pc:sldChg chg="addSp">
        <pc:chgData name="Joseph Marvin R. Imperial" userId="c5118018-74d5-4421-be4d-7197191e5b08" providerId="ADAL" clId="{68AEF23C-FC61-4FE8-B704-BF912EACC733}" dt="2021-04-29T02:26:46.599" v="802"/>
        <pc:sldMkLst>
          <pc:docMk/>
          <pc:sldMk cId="2659389935" sldId="286"/>
        </pc:sldMkLst>
        <pc:inkChg chg="add">
          <ac:chgData name="Joseph Marvin R. Imperial" userId="c5118018-74d5-4421-be4d-7197191e5b08" providerId="ADAL" clId="{68AEF23C-FC61-4FE8-B704-BF912EACC733}" dt="2021-04-29T02:26:46.599" v="802"/>
          <ac:inkMkLst>
            <pc:docMk/>
            <pc:sldMk cId="2659389935" sldId="286"/>
            <ac:inkMk id="2" creationId="{F0C7DDE8-7085-4FDC-B3F2-F92543164061}"/>
          </ac:inkMkLst>
        </pc:inkChg>
      </pc:sldChg>
      <pc:sldChg chg="del">
        <pc:chgData name="Joseph Marvin R. Imperial" userId="c5118018-74d5-4421-be4d-7197191e5b08" providerId="ADAL" clId="{68AEF23C-FC61-4FE8-B704-BF912EACC733}" dt="2021-04-28T12:27:01.375" v="319" actId="47"/>
        <pc:sldMkLst>
          <pc:docMk/>
          <pc:sldMk cId="1287100836" sldId="287"/>
        </pc:sldMkLst>
      </pc:sldChg>
      <pc:sldChg chg="addSp">
        <pc:chgData name="Joseph Marvin R. Imperial" userId="c5118018-74d5-4421-be4d-7197191e5b08" providerId="ADAL" clId="{68AEF23C-FC61-4FE8-B704-BF912EACC733}" dt="2021-04-29T02:26:46.599" v="802"/>
        <pc:sldMkLst>
          <pc:docMk/>
          <pc:sldMk cId="1195286641" sldId="288"/>
        </pc:sldMkLst>
        <pc:inkChg chg="add">
          <ac:chgData name="Joseph Marvin R. Imperial" userId="c5118018-74d5-4421-be4d-7197191e5b08" providerId="ADAL" clId="{68AEF23C-FC61-4FE8-B704-BF912EACC733}" dt="2021-04-29T02:26:46.599" v="802"/>
          <ac:inkMkLst>
            <pc:docMk/>
            <pc:sldMk cId="1195286641" sldId="288"/>
            <ac:inkMk id="2" creationId="{8A655D23-FF06-4484-BE61-B615942B5DCF}"/>
          </ac:inkMkLst>
        </pc:inkChg>
      </pc:sldChg>
      <pc:sldChg chg="del">
        <pc:chgData name="Joseph Marvin R. Imperial" userId="c5118018-74d5-4421-be4d-7197191e5b08" providerId="ADAL" clId="{68AEF23C-FC61-4FE8-B704-BF912EACC733}" dt="2021-04-28T10:41:12.259" v="108" actId="47"/>
        <pc:sldMkLst>
          <pc:docMk/>
          <pc:sldMk cId="4036841891" sldId="289"/>
        </pc:sldMkLst>
      </pc:sldChg>
      <pc:sldChg chg="del">
        <pc:chgData name="Joseph Marvin R. Imperial" userId="c5118018-74d5-4421-be4d-7197191e5b08" providerId="ADAL" clId="{68AEF23C-FC61-4FE8-B704-BF912EACC733}" dt="2021-04-29T00:39:34.947" v="727" actId="47"/>
        <pc:sldMkLst>
          <pc:docMk/>
          <pc:sldMk cId="1841046282" sldId="290"/>
        </pc:sldMkLst>
      </pc:sldChg>
      <pc:sldChg chg="del">
        <pc:chgData name="Joseph Marvin R. Imperial" userId="c5118018-74d5-4421-be4d-7197191e5b08" providerId="ADAL" clId="{68AEF23C-FC61-4FE8-B704-BF912EACC733}" dt="2021-04-28T10:41:12.638" v="109" actId="47"/>
        <pc:sldMkLst>
          <pc:docMk/>
          <pc:sldMk cId="1055677555" sldId="291"/>
        </pc:sldMkLst>
      </pc:sldChg>
      <pc:sldChg chg="del">
        <pc:chgData name="Joseph Marvin R. Imperial" userId="c5118018-74d5-4421-be4d-7197191e5b08" providerId="ADAL" clId="{68AEF23C-FC61-4FE8-B704-BF912EACC733}" dt="2021-04-29T00:39:34.947" v="727" actId="47"/>
        <pc:sldMkLst>
          <pc:docMk/>
          <pc:sldMk cId="2086738156" sldId="292"/>
        </pc:sldMkLst>
      </pc:sldChg>
      <pc:sldChg chg="del">
        <pc:chgData name="Joseph Marvin R. Imperial" userId="c5118018-74d5-4421-be4d-7197191e5b08" providerId="ADAL" clId="{68AEF23C-FC61-4FE8-B704-BF912EACC733}" dt="2021-04-28T12:26:28.732" v="308" actId="47"/>
        <pc:sldMkLst>
          <pc:docMk/>
          <pc:sldMk cId="1904634393" sldId="293"/>
        </pc:sldMkLst>
      </pc:sldChg>
      <pc:sldChg chg="del">
        <pc:chgData name="Joseph Marvin R. Imperial" userId="c5118018-74d5-4421-be4d-7197191e5b08" providerId="ADAL" clId="{68AEF23C-FC61-4FE8-B704-BF912EACC733}" dt="2021-04-28T12:26:30.972" v="309" actId="47"/>
        <pc:sldMkLst>
          <pc:docMk/>
          <pc:sldMk cId="1061099782" sldId="294"/>
        </pc:sldMkLst>
      </pc:sldChg>
      <pc:sldChg chg="del">
        <pc:chgData name="Joseph Marvin R. Imperial" userId="c5118018-74d5-4421-be4d-7197191e5b08" providerId="ADAL" clId="{68AEF23C-FC61-4FE8-B704-BF912EACC733}" dt="2021-04-28T12:26:32.422" v="310" actId="47"/>
        <pc:sldMkLst>
          <pc:docMk/>
          <pc:sldMk cId="3528275560" sldId="295"/>
        </pc:sldMkLst>
      </pc:sldChg>
      <pc:sldChg chg="del">
        <pc:chgData name="Joseph Marvin R. Imperial" userId="c5118018-74d5-4421-be4d-7197191e5b08" providerId="ADAL" clId="{68AEF23C-FC61-4FE8-B704-BF912EACC733}" dt="2021-04-28T12:26:33.110" v="311" actId="47"/>
        <pc:sldMkLst>
          <pc:docMk/>
          <pc:sldMk cId="691305023" sldId="296"/>
        </pc:sldMkLst>
      </pc:sldChg>
      <pc:sldChg chg="del">
        <pc:chgData name="Joseph Marvin R. Imperial" userId="c5118018-74d5-4421-be4d-7197191e5b08" providerId="ADAL" clId="{68AEF23C-FC61-4FE8-B704-BF912EACC733}" dt="2021-04-29T00:39:34.947" v="727" actId="47"/>
        <pc:sldMkLst>
          <pc:docMk/>
          <pc:sldMk cId="1583548820" sldId="297"/>
        </pc:sldMkLst>
      </pc:sldChg>
      <pc:sldChg chg="del">
        <pc:chgData name="Joseph Marvin R. Imperial" userId="c5118018-74d5-4421-be4d-7197191e5b08" providerId="ADAL" clId="{68AEF23C-FC61-4FE8-B704-BF912EACC733}" dt="2021-04-29T00:39:34.947" v="727" actId="47"/>
        <pc:sldMkLst>
          <pc:docMk/>
          <pc:sldMk cId="2355753884" sldId="298"/>
        </pc:sldMkLst>
      </pc:sldChg>
      <pc:sldChg chg="add del">
        <pc:chgData name="Joseph Marvin R. Imperial" userId="c5118018-74d5-4421-be4d-7197191e5b08" providerId="ADAL" clId="{68AEF23C-FC61-4FE8-B704-BF912EACC733}" dt="2021-04-28T12:26:44.932" v="318" actId="47"/>
        <pc:sldMkLst>
          <pc:docMk/>
          <pc:sldMk cId="4035096048" sldId="300"/>
        </pc:sldMkLst>
      </pc:sldChg>
      <pc:sldChg chg="del">
        <pc:chgData name="Joseph Marvin R. Imperial" userId="c5118018-74d5-4421-be4d-7197191e5b08" providerId="ADAL" clId="{68AEF23C-FC61-4FE8-B704-BF912EACC733}" dt="2021-04-29T00:39:34.947" v="727" actId="47"/>
        <pc:sldMkLst>
          <pc:docMk/>
          <pc:sldMk cId="1206644794" sldId="301"/>
        </pc:sldMkLst>
      </pc:sldChg>
      <pc:sldChg chg="del">
        <pc:chgData name="Joseph Marvin R. Imperial" userId="c5118018-74d5-4421-be4d-7197191e5b08" providerId="ADAL" clId="{68AEF23C-FC61-4FE8-B704-BF912EACC733}" dt="2021-04-29T00:39:34.947" v="727" actId="47"/>
        <pc:sldMkLst>
          <pc:docMk/>
          <pc:sldMk cId="2336027801" sldId="302"/>
        </pc:sldMkLst>
      </pc:sldChg>
      <pc:sldChg chg="del">
        <pc:chgData name="Joseph Marvin R. Imperial" userId="c5118018-74d5-4421-be4d-7197191e5b08" providerId="ADAL" clId="{68AEF23C-FC61-4FE8-B704-BF912EACC733}" dt="2021-04-29T00:39:34.947" v="727" actId="47"/>
        <pc:sldMkLst>
          <pc:docMk/>
          <pc:sldMk cId="2060497377" sldId="303"/>
        </pc:sldMkLst>
      </pc:sldChg>
      <pc:sldChg chg="del">
        <pc:chgData name="Joseph Marvin R. Imperial" userId="c5118018-74d5-4421-be4d-7197191e5b08" providerId="ADAL" clId="{68AEF23C-FC61-4FE8-B704-BF912EACC733}" dt="2021-04-29T00:39:34.947" v="727" actId="47"/>
        <pc:sldMkLst>
          <pc:docMk/>
          <pc:sldMk cId="3163310344" sldId="304"/>
        </pc:sldMkLst>
      </pc:sldChg>
      <pc:sldChg chg="del">
        <pc:chgData name="Joseph Marvin R. Imperial" userId="c5118018-74d5-4421-be4d-7197191e5b08" providerId="ADAL" clId="{68AEF23C-FC61-4FE8-B704-BF912EACC733}" dt="2021-04-29T00:39:34.947" v="727" actId="47"/>
        <pc:sldMkLst>
          <pc:docMk/>
          <pc:sldMk cId="266000273" sldId="305"/>
        </pc:sldMkLst>
      </pc:sldChg>
      <pc:sldChg chg="del">
        <pc:chgData name="Joseph Marvin R. Imperial" userId="c5118018-74d5-4421-be4d-7197191e5b08" providerId="ADAL" clId="{68AEF23C-FC61-4FE8-B704-BF912EACC733}" dt="2021-04-29T00:39:34.947" v="727" actId="47"/>
        <pc:sldMkLst>
          <pc:docMk/>
          <pc:sldMk cId="3488709456" sldId="306"/>
        </pc:sldMkLst>
      </pc:sldChg>
      <pc:sldChg chg="add del">
        <pc:chgData name="Joseph Marvin R. Imperial" userId="c5118018-74d5-4421-be4d-7197191e5b08" providerId="ADAL" clId="{68AEF23C-FC61-4FE8-B704-BF912EACC733}" dt="2021-04-29T00:39:34.947" v="727" actId="47"/>
        <pc:sldMkLst>
          <pc:docMk/>
          <pc:sldMk cId="1060531819" sldId="307"/>
        </pc:sldMkLst>
      </pc:sldChg>
      <pc:sldChg chg="add del">
        <pc:chgData name="Joseph Marvin R. Imperial" userId="c5118018-74d5-4421-be4d-7197191e5b08" providerId="ADAL" clId="{68AEF23C-FC61-4FE8-B704-BF912EACC733}" dt="2021-04-29T00:39:34.947" v="727" actId="47"/>
        <pc:sldMkLst>
          <pc:docMk/>
          <pc:sldMk cId="1362224152" sldId="308"/>
        </pc:sldMkLst>
      </pc:sldChg>
      <pc:sldChg chg="del">
        <pc:chgData name="Joseph Marvin R. Imperial" userId="c5118018-74d5-4421-be4d-7197191e5b08" providerId="ADAL" clId="{68AEF23C-FC61-4FE8-B704-BF912EACC733}" dt="2021-04-29T00:39:34.947" v="727" actId="47"/>
        <pc:sldMkLst>
          <pc:docMk/>
          <pc:sldMk cId="2024649069" sldId="309"/>
        </pc:sldMkLst>
      </pc:sldChg>
      <pc:sldChg chg="addSp">
        <pc:chgData name="Joseph Marvin R. Imperial" userId="c5118018-74d5-4421-be4d-7197191e5b08" providerId="ADAL" clId="{68AEF23C-FC61-4FE8-B704-BF912EACC733}" dt="2021-04-29T02:26:46.599" v="802"/>
        <pc:sldMkLst>
          <pc:docMk/>
          <pc:sldMk cId="534518497" sldId="310"/>
        </pc:sldMkLst>
        <pc:inkChg chg="add">
          <ac:chgData name="Joseph Marvin R. Imperial" userId="c5118018-74d5-4421-be4d-7197191e5b08" providerId="ADAL" clId="{68AEF23C-FC61-4FE8-B704-BF912EACC733}" dt="2021-04-29T02:26:46.599" v="802"/>
          <ac:inkMkLst>
            <pc:docMk/>
            <pc:sldMk cId="534518497" sldId="310"/>
            <ac:inkMk id="4" creationId="{66AD0611-5CB2-4CD8-9ACD-0DCE3F11B415}"/>
          </ac:inkMkLst>
        </pc:inkChg>
      </pc:sldChg>
      <pc:sldChg chg="addSp">
        <pc:chgData name="Joseph Marvin R. Imperial" userId="c5118018-74d5-4421-be4d-7197191e5b08" providerId="ADAL" clId="{68AEF23C-FC61-4FE8-B704-BF912EACC733}" dt="2021-04-29T02:26:46.599" v="802"/>
        <pc:sldMkLst>
          <pc:docMk/>
          <pc:sldMk cId="754306078" sldId="311"/>
        </pc:sldMkLst>
        <pc:inkChg chg="add">
          <ac:chgData name="Joseph Marvin R. Imperial" userId="c5118018-74d5-4421-be4d-7197191e5b08" providerId="ADAL" clId="{68AEF23C-FC61-4FE8-B704-BF912EACC733}" dt="2021-04-29T02:26:46.599" v="802"/>
          <ac:inkMkLst>
            <pc:docMk/>
            <pc:sldMk cId="754306078" sldId="311"/>
            <ac:inkMk id="2" creationId="{697B47B7-05B4-4A03-8D66-4FB484E3C5B9}"/>
          </ac:inkMkLst>
        </pc:inkChg>
      </pc:sldChg>
      <pc:sldChg chg="addSp">
        <pc:chgData name="Joseph Marvin R. Imperial" userId="c5118018-74d5-4421-be4d-7197191e5b08" providerId="ADAL" clId="{68AEF23C-FC61-4FE8-B704-BF912EACC733}" dt="2021-04-29T02:35:56.620" v="803"/>
        <pc:sldMkLst>
          <pc:docMk/>
          <pc:sldMk cId="2800027574" sldId="314"/>
        </pc:sldMkLst>
        <pc:inkChg chg="add">
          <ac:chgData name="Joseph Marvin R. Imperial" userId="c5118018-74d5-4421-be4d-7197191e5b08" providerId="ADAL" clId="{68AEF23C-FC61-4FE8-B704-BF912EACC733}" dt="2021-04-29T02:35:56.620" v="803"/>
          <ac:inkMkLst>
            <pc:docMk/>
            <pc:sldMk cId="2800027574" sldId="314"/>
            <ac:inkMk id="2" creationId="{50BD724D-7BA0-4C2D-9836-E592B1D673CC}"/>
          </ac:inkMkLst>
        </pc:inkChg>
      </pc:sldChg>
      <pc:sldChg chg="addSp">
        <pc:chgData name="Joseph Marvin R. Imperial" userId="c5118018-74d5-4421-be4d-7197191e5b08" providerId="ADAL" clId="{68AEF23C-FC61-4FE8-B704-BF912EACC733}" dt="2021-04-29T02:52:16.291" v="805"/>
        <pc:sldMkLst>
          <pc:docMk/>
          <pc:sldMk cId="3650227546" sldId="315"/>
        </pc:sldMkLst>
        <pc:inkChg chg="add">
          <ac:chgData name="Joseph Marvin R. Imperial" userId="c5118018-74d5-4421-be4d-7197191e5b08" providerId="ADAL" clId="{68AEF23C-FC61-4FE8-B704-BF912EACC733}" dt="2021-04-29T02:52:16.291" v="805"/>
          <ac:inkMkLst>
            <pc:docMk/>
            <pc:sldMk cId="3650227546" sldId="315"/>
            <ac:inkMk id="2" creationId="{FE8F6C38-9B36-499A-B378-EE20C36388E4}"/>
          </ac:inkMkLst>
        </pc:inkChg>
      </pc:sldChg>
      <pc:sldChg chg="addSp modSp">
        <pc:chgData name="Joseph Marvin R. Imperial" userId="c5118018-74d5-4421-be4d-7197191e5b08" providerId="ADAL" clId="{68AEF23C-FC61-4FE8-B704-BF912EACC733}" dt="2021-04-29T02:52:16.291" v="805"/>
        <pc:sldMkLst>
          <pc:docMk/>
          <pc:sldMk cId="1394005508" sldId="316"/>
        </pc:sldMkLst>
        <pc:spChg chg="mod">
          <ac:chgData name="Joseph Marvin R. Imperial" userId="c5118018-74d5-4421-be4d-7197191e5b08" providerId="ADAL" clId="{68AEF23C-FC61-4FE8-B704-BF912EACC733}" dt="2021-04-29T01:40:32.816" v="798" actId="255"/>
          <ac:spMkLst>
            <pc:docMk/>
            <pc:sldMk cId="1394005508" sldId="316"/>
            <ac:spMk id="3" creationId="{AD9F742D-9860-4FFD-A9A9-AD7ED374A4BE}"/>
          </ac:spMkLst>
        </pc:spChg>
        <pc:inkChg chg="add">
          <ac:chgData name="Joseph Marvin R. Imperial" userId="c5118018-74d5-4421-be4d-7197191e5b08" providerId="ADAL" clId="{68AEF23C-FC61-4FE8-B704-BF912EACC733}" dt="2021-04-29T02:52:16.291" v="805"/>
          <ac:inkMkLst>
            <pc:docMk/>
            <pc:sldMk cId="1394005508" sldId="316"/>
            <ac:inkMk id="2" creationId="{EC9DDB95-13CB-463E-8DE6-0AAB252D4F86}"/>
          </ac:inkMkLst>
        </pc:inkChg>
      </pc:sldChg>
      <pc:sldChg chg="addSp">
        <pc:chgData name="Joseph Marvin R. Imperial" userId="c5118018-74d5-4421-be4d-7197191e5b08" providerId="ADAL" clId="{68AEF23C-FC61-4FE8-B704-BF912EACC733}" dt="2021-04-29T02:52:16.291" v="805"/>
        <pc:sldMkLst>
          <pc:docMk/>
          <pc:sldMk cId="3891306489" sldId="317"/>
        </pc:sldMkLst>
        <pc:inkChg chg="add">
          <ac:chgData name="Joseph Marvin R. Imperial" userId="c5118018-74d5-4421-be4d-7197191e5b08" providerId="ADAL" clId="{68AEF23C-FC61-4FE8-B704-BF912EACC733}" dt="2021-04-29T02:52:16.291" v="805"/>
          <ac:inkMkLst>
            <pc:docMk/>
            <pc:sldMk cId="3891306489" sldId="317"/>
            <ac:inkMk id="2" creationId="{71133BDD-B652-440A-839D-C40DFE2D79E5}"/>
          </ac:inkMkLst>
        </pc:inkChg>
      </pc:sldChg>
      <pc:sldChg chg="addSp">
        <pc:chgData name="Joseph Marvin R. Imperial" userId="c5118018-74d5-4421-be4d-7197191e5b08" providerId="ADAL" clId="{68AEF23C-FC61-4FE8-B704-BF912EACC733}" dt="2021-04-29T02:43:22.245" v="804"/>
        <pc:sldMkLst>
          <pc:docMk/>
          <pc:sldMk cId="2378552245" sldId="318"/>
        </pc:sldMkLst>
        <pc:inkChg chg="add">
          <ac:chgData name="Joseph Marvin R. Imperial" userId="c5118018-74d5-4421-be4d-7197191e5b08" providerId="ADAL" clId="{68AEF23C-FC61-4FE8-B704-BF912EACC733}" dt="2021-04-29T02:43:22.245" v="804"/>
          <ac:inkMkLst>
            <pc:docMk/>
            <pc:sldMk cId="2378552245" sldId="318"/>
            <ac:inkMk id="4" creationId="{9D1F1720-66A0-4294-AA30-95945189987C}"/>
          </ac:inkMkLst>
        </pc:inkChg>
      </pc:sldChg>
      <pc:sldChg chg="addSp modSp">
        <pc:chgData name="Joseph Marvin R. Imperial" userId="c5118018-74d5-4421-be4d-7197191e5b08" providerId="ADAL" clId="{68AEF23C-FC61-4FE8-B704-BF912EACC733}" dt="2021-04-29T03:20:14.767" v="811"/>
        <pc:sldMkLst>
          <pc:docMk/>
          <pc:sldMk cId="2413588503" sldId="319"/>
        </pc:sldMkLst>
        <pc:spChg chg="mod">
          <ac:chgData name="Joseph Marvin R. Imperial" userId="c5118018-74d5-4421-be4d-7197191e5b08" providerId="ADAL" clId="{68AEF23C-FC61-4FE8-B704-BF912EACC733}" dt="2021-04-28T12:25:43.816" v="297"/>
          <ac:spMkLst>
            <pc:docMk/>
            <pc:sldMk cId="2413588503" sldId="319"/>
            <ac:spMk id="3" creationId="{AD9F742D-9860-4FFD-A9A9-AD7ED374A4BE}"/>
          </ac:spMkLst>
        </pc:spChg>
        <pc:spChg chg="mod">
          <ac:chgData name="Joseph Marvin R. Imperial" userId="c5118018-74d5-4421-be4d-7197191e5b08" providerId="ADAL" clId="{68AEF23C-FC61-4FE8-B704-BF912EACC733}" dt="2021-04-28T12:23:02.845" v="208"/>
          <ac:spMkLst>
            <pc:docMk/>
            <pc:sldMk cId="2413588503" sldId="319"/>
            <ac:spMk id="9" creationId="{83AC9661-56CB-493C-B1A7-B469C37DE001}"/>
          </ac:spMkLst>
        </pc:spChg>
        <pc:inkChg chg="add">
          <ac:chgData name="Joseph Marvin R. Imperial" userId="c5118018-74d5-4421-be4d-7197191e5b08" providerId="ADAL" clId="{68AEF23C-FC61-4FE8-B704-BF912EACC733}" dt="2021-04-29T03:20:14.767" v="811"/>
          <ac:inkMkLst>
            <pc:docMk/>
            <pc:sldMk cId="2413588503" sldId="319"/>
            <ac:inkMk id="2" creationId="{FD1711D9-C73D-4AD0-9B18-7787E3103CF7}"/>
          </ac:inkMkLst>
        </pc:inkChg>
      </pc:sldChg>
      <pc:sldChg chg="addSp">
        <pc:chgData name="Joseph Marvin R. Imperial" userId="c5118018-74d5-4421-be4d-7197191e5b08" providerId="ADAL" clId="{68AEF23C-FC61-4FE8-B704-BF912EACC733}" dt="2021-04-29T03:10:55.133" v="807"/>
        <pc:sldMkLst>
          <pc:docMk/>
          <pc:sldMk cId="3064519279" sldId="320"/>
        </pc:sldMkLst>
        <pc:inkChg chg="add">
          <ac:chgData name="Joseph Marvin R. Imperial" userId="c5118018-74d5-4421-be4d-7197191e5b08" providerId="ADAL" clId="{68AEF23C-FC61-4FE8-B704-BF912EACC733}" dt="2021-04-29T02:57:04.892" v="806"/>
          <ac:inkMkLst>
            <pc:docMk/>
            <pc:sldMk cId="3064519279" sldId="320"/>
            <ac:inkMk id="4" creationId="{441686B9-3FAA-4B63-B077-A64259F220F7}"/>
          </ac:inkMkLst>
        </pc:inkChg>
        <pc:inkChg chg="add">
          <ac:chgData name="Joseph Marvin R. Imperial" userId="c5118018-74d5-4421-be4d-7197191e5b08" providerId="ADAL" clId="{68AEF23C-FC61-4FE8-B704-BF912EACC733}" dt="2021-04-29T03:10:55.133" v="807"/>
          <ac:inkMkLst>
            <pc:docMk/>
            <pc:sldMk cId="3064519279" sldId="320"/>
            <ac:inkMk id="5" creationId="{BF8063E6-587E-473A-AE00-9C8AD6AAB94B}"/>
          </ac:inkMkLst>
        </pc:inkChg>
      </pc:sldChg>
      <pc:sldChg chg="addSp">
        <pc:chgData name="Joseph Marvin R. Imperial" userId="c5118018-74d5-4421-be4d-7197191e5b08" providerId="ADAL" clId="{68AEF23C-FC61-4FE8-B704-BF912EACC733}" dt="2021-04-29T03:10:55.133" v="807"/>
        <pc:sldMkLst>
          <pc:docMk/>
          <pc:sldMk cId="2237723776" sldId="321"/>
        </pc:sldMkLst>
        <pc:inkChg chg="add">
          <ac:chgData name="Joseph Marvin R. Imperial" userId="c5118018-74d5-4421-be4d-7197191e5b08" providerId="ADAL" clId="{68AEF23C-FC61-4FE8-B704-BF912EACC733}" dt="2021-04-29T03:10:55.133" v="807"/>
          <ac:inkMkLst>
            <pc:docMk/>
            <pc:sldMk cId="2237723776" sldId="321"/>
            <ac:inkMk id="2" creationId="{C591F777-582F-4350-B13B-2FD3DB6E5C11}"/>
          </ac:inkMkLst>
        </pc:inkChg>
      </pc:sldChg>
      <pc:sldChg chg="addSp modSp">
        <pc:chgData name="Joseph Marvin R. Imperial" userId="c5118018-74d5-4421-be4d-7197191e5b08" providerId="ADAL" clId="{68AEF23C-FC61-4FE8-B704-BF912EACC733}" dt="2021-04-29T03:10:55.133" v="807"/>
        <pc:sldMkLst>
          <pc:docMk/>
          <pc:sldMk cId="1488279511" sldId="322"/>
        </pc:sldMkLst>
        <pc:spChg chg="mod">
          <ac:chgData name="Joseph Marvin R. Imperial" userId="c5118018-74d5-4421-be4d-7197191e5b08" providerId="ADAL" clId="{68AEF23C-FC61-4FE8-B704-BF912EACC733}" dt="2021-04-28T10:39:57.497" v="40" actId="113"/>
          <ac:spMkLst>
            <pc:docMk/>
            <pc:sldMk cId="1488279511" sldId="322"/>
            <ac:spMk id="3" creationId="{AD9F742D-9860-4FFD-A9A9-AD7ED374A4BE}"/>
          </ac:spMkLst>
        </pc:spChg>
        <pc:spChg chg="mod">
          <ac:chgData name="Joseph Marvin R. Imperial" userId="c5118018-74d5-4421-be4d-7197191e5b08" providerId="ADAL" clId="{68AEF23C-FC61-4FE8-B704-BF912EACC733}" dt="2021-04-28T10:38:33.448" v="1" actId="1076"/>
          <ac:spMkLst>
            <pc:docMk/>
            <pc:sldMk cId="1488279511" sldId="322"/>
            <ac:spMk id="9" creationId="{83AC9661-56CB-493C-B1A7-B469C37DE001}"/>
          </ac:spMkLst>
        </pc:spChg>
        <pc:inkChg chg="add">
          <ac:chgData name="Joseph Marvin R. Imperial" userId="c5118018-74d5-4421-be4d-7197191e5b08" providerId="ADAL" clId="{68AEF23C-FC61-4FE8-B704-BF912EACC733}" dt="2021-04-29T03:10:55.133" v="807"/>
          <ac:inkMkLst>
            <pc:docMk/>
            <pc:sldMk cId="1488279511" sldId="322"/>
            <ac:inkMk id="2" creationId="{027C6540-8A00-4921-A3D8-FA0C83D4E542}"/>
          </ac:inkMkLst>
        </pc:inkChg>
      </pc:sldChg>
      <pc:sldChg chg="addSp modSp">
        <pc:chgData name="Joseph Marvin R. Imperial" userId="c5118018-74d5-4421-be4d-7197191e5b08" providerId="ADAL" clId="{68AEF23C-FC61-4FE8-B704-BF912EACC733}" dt="2021-04-29T03:10:55.133" v="807"/>
        <pc:sldMkLst>
          <pc:docMk/>
          <pc:sldMk cId="39712661" sldId="323"/>
        </pc:sldMkLst>
        <pc:spChg chg="mod">
          <ac:chgData name="Joseph Marvin R. Imperial" userId="c5118018-74d5-4421-be4d-7197191e5b08" providerId="ADAL" clId="{68AEF23C-FC61-4FE8-B704-BF912EACC733}" dt="2021-04-28T10:40:57.878" v="107" actId="20577"/>
          <ac:spMkLst>
            <pc:docMk/>
            <pc:sldMk cId="39712661" sldId="323"/>
            <ac:spMk id="3" creationId="{AD9F742D-9860-4FFD-A9A9-AD7ED374A4BE}"/>
          </ac:spMkLst>
        </pc:spChg>
        <pc:spChg chg="mod">
          <ac:chgData name="Joseph Marvin R. Imperial" userId="c5118018-74d5-4421-be4d-7197191e5b08" providerId="ADAL" clId="{68AEF23C-FC61-4FE8-B704-BF912EACC733}" dt="2021-04-28T10:40:14.694" v="59" actId="1076"/>
          <ac:spMkLst>
            <pc:docMk/>
            <pc:sldMk cId="39712661" sldId="323"/>
            <ac:spMk id="9" creationId="{83AC9661-56CB-493C-B1A7-B469C37DE001}"/>
          </ac:spMkLst>
        </pc:spChg>
        <pc:inkChg chg="add">
          <ac:chgData name="Joseph Marvin R. Imperial" userId="c5118018-74d5-4421-be4d-7197191e5b08" providerId="ADAL" clId="{68AEF23C-FC61-4FE8-B704-BF912EACC733}" dt="2021-04-29T03:10:55.133" v="807"/>
          <ac:inkMkLst>
            <pc:docMk/>
            <pc:sldMk cId="39712661" sldId="323"/>
            <ac:inkMk id="2" creationId="{93339B2C-71FB-4419-AA7A-04017C40E89C}"/>
          </ac:inkMkLst>
        </pc:inkChg>
      </pc:sldChg>
      <pc:sldChg chg="addSp modSp add">
        <pc:chgData name="Joseph Marvin R. Imperial" userId="c5118018-74d5-4421-be4d-7197191e5b08" providerId="ADAL" clId="{68AEF23C-FC61-4FE8-B704-BF912EACC733}" dt="2021-04-29T03:10:55.133" v="807"/>
        <pc:sldMkLst>
          <pc:docMk/>
          <pc:sldMk cId="2593403967" sldId="324"/>
        </pc:sldMkLst>
        <pc:spChg chg="mod">
          <ac:chgData name="Joseph Marvin R. Imperial" userId="c5118018-74d5-4421-be4d-7197191e5b08" providerId="ADAL" clId="{68AEF23C-FC61-4FE8-B704-BF912EACC733}" dt="2021-04-28T12:21:32.071" v="152" actId="113"/>
          <ac:spMkLst>
            <pc:docMk/>
            <pc:sldMk cId="2593403967" sldId="324"/>
            <ac:spMk id="3" creationId="{AD9F742D-9860-4FFD-A9A9-AD7ED374A4BE}"/>
          </ac:spMkLst>
        </pc:spChg>
        <pc:spChg chg="mod">
          <ac:chgData name="Joseph Marvin R. Imperial" userId="c5118018-74d5-4421-be4d-7197191e5b08" providerId="ADAL" clId="{68AEF23C-FC61-4FE8-B704-BF912EACC733}" dt="2021-04-28T12:20:23.773" v="124" actId="20577"/>
          <ac:spMkLst>
            <pc:docMk/>
            <pc:sldMk cId="2593403967" sldId="324"/>
            <ac:spMk id="9" creationId="{83AC9661-56CB-493C-B1A7-B469C37DE001}"/>
          </ac:spMkLst>
        </pc:spChg>
        <pc:inkChg chg="add">
          <ac:chgData name="Joseph Marvin R. Imperial" userId="c5118018-74d5-4421-be4d-7197191e5b08" providerId="ADAL" clId="{68AEF23C-FC61-4FE8-B704-BF912EACC733}" dt="2021-04-29T03:10:55.133" v="807"/>
          <ac:inkMkLst>
            <pc:docMk/>
            <pc:sldMk cId="2593403967" sldId="324"/>
            <ac:inkMk id="2" creationId="{7075A994-1440-4AD9-8D27-1307858CE05D}"/>
          </ac:inkMkLst>
        </pc:inkChg>
      </pc:sldChg>
      <pc:sldChg chg="addSp modSp add">
        <pc:chgData name="Joseph Marvin R. Imperial" userId="c5118018-74d5-4421-be4d-7197191e5b08" providerId="ADAL" clId="{68AEF23C-FC61-4FE8-B704-BF912EACC733}" dt="2021-04-29T03:20:14.767" v="811"/>
        <pc:sldMkLst>
          <pc:docMk/>
          <pc:sldMk cId="2901536041" sldId="325"/>
        </pc:sldMkLst>
        <pc:spChg chg="mod">
          <ac:chgData name="Joseph Marvin R. Imperial" userId="c5118018-74d5-4421-be4d-7197191e5b08" providerId="ADAL" clId="{68AEF23C-FC61-4FE8-B704-BF912EACC733}" dt="2021-04-28T12:22:33.581" v="193" actId="113"/>
          <ac:spMkLst>
            <pc:docMk/>
            <pc:sldMk cId="2901536041" sldId="325"/>
            <ac:spMk id="3" creationId="{AD9F742D-9860-4FFD-A9A9-AD7ED374A4BE}"/>
          </ac:spMkLst>
        </pc:spChg>
        <pc:spChg chg="mod">
          <ac:chgData name="Joseph Marvin R. Imperial" userId="c5118018-74d5-4421-be4d-7197191e5b08" providerId="ADAL" clId="{68AEF23C-FC61-4FE8-B704-BF912EACC733}" dt="2021-04-28T12:21:42.047" v="166" actId="20577"/>
          <ac:spMkLst>
            <pc:docMk/>
            <pc:sldMk cId="2901536041" sldId="325"/>
            <ac:spMk id="9" creationId="{83AC9661-56CB-493C-B1A7-B469C37DE001}"/>
          </ac:spMkLst>
        </pc:spChg>
        <pc:inkChg chg="add">
          <ac:chgData name="Joseph Marvin R. Imperial" userId="c5118018-74d5-4421-be4d-7197191e5b08" providerId="ADAL" clId="{68AEF23C-FC61-4FE8-B704-BF912EACC733}" dt="2021-04-29T03:20:14.767" v="811"/>
          <ac:inkMkLst>
            <pc:docMk/>
            <pc:sldMk cId="2901536041" sldId="325"/>
            <ac:inkMk id="2" creationId="{FF6D558E-8483-4212-98B2-C7422B6A8199}"/>
          </ac:inkMkLst>
        </pc:inkChg>
      </pc:sldChg>
      <pc:sldChg chg="addSp modSp add">
        <pc:chgData name="Joseph Marvin R. Imperial" userId="c5118018-74d5-4421-be4d-7197191e5b08" providerId="ADAL" clId="{68AEF23C-FC61-4FE8-B704-BF912EACC733}" dt="2021-04-29T03:50:11.225" v="815"/>
        <pc:sldMkLst>
          <pc:docMk/>
          <pc:sldMk cId="3978299065" sldId="326"/>
        </pc:sldMkLst>
        <pc:spChg chg="mod">
          <ac:chgData name="Joseph Marvin R. Imperial" userId="c5118018-74d5-4421-be4d-7197191e5b08" providerId="ADAL" clId="{68AEF23C-FC61-4FE8-B704-BF912EACC733}" dt="2021-04-28T13:20:18.096" v="428" actId="20577"/>
          <ac:spMkLst>
            <pc:docMk/>
            <pc:sldMk cId="3978299065" sldId="326"/>
            <ac:spMk id="3" creationId="{AD9F742D-9860-4FFD-A9A9-AD7ED374A4BE}"/>
          </ac:spMkLst>
        </pc:spChg>
        <pc:spChg chg="mod">
          <ac:chgData name="Joseph Marvin R. Imperial" userId="c5118018-74d5-4421-be4d-7197191e5b08" providerId="ADAL" clId="{68AEF23C-FC61-4FE8-B704-BF912EACC733}" dt="2021-04-28T12:27:50.509" v="322" actId="20577"/>
          <ac:spMkLst>
            <pc:docMk/>
            <pc:sldMk cId="3978299065" sldId="326"/>
            <ac:spMk id="9" creationId="{83AC9661-56CB-493C-B1A7-B469C37DE001}"/>
          </ac:spMkLst>
        </pc:spChg>
        <pc:inkChg chg="add">
          <ac:chgData name="Joseph Marvin R. Imperial" userId="c5118018-74d5-4421-be4d-7197191e5b08" providerId="ADAL" clId="{68AEF23C-FC61-4FE8-B704-BF912EACC733}" dt="2021-04-29T03:28:03.796" v="812"/>
          <ac:inkMkLst>
            <pc:docMk/>
            <pc:sldMk cId="3978299065" sldId="326"/>
            <ac:inkMk id="2" creationId="{1A823C2E-DD22-4018-808B-92ABA5928E15}"/>
          </ac:inkMkLst>
        </pc:inkChg>
        <pc:inkChg chg="add">
          <ac:chgData name="Joseph Marvin R. Imperial" userId="c5118018-74d5-4421-be4d-7197191e5b08" providerId="ADAL" clId="{68AEF23C-FC61-4FE8-B704-BF912EACC733}" dt="2021-04-29T03:50:11.225" v="815"/>
          <ac:inkMkLst>
            <pc:docMk/>
            <pc:sldMk cId="3978299065" sldId="326"/>
            <ac:inkMk id="4" creationId="{6652AB62-96DA-48D4-AF2B-951BFE9FB68E}"/>
          </ac:inkMkLst>
        </pc:inkChg>
      </pc:sldChg>
      <pc:sldChg chg="addSp modSp add">
        <pc:chgData name="Joseph Marvin R. Imperial" userId="c5118018-74d5-4421-be4d-7197191e5b08" providerId="ADAL" clId="{68AEF23C-FC61-4FE8-B704-BF912EACC733}" dt="2021-04-29T03:47:05.520" v="814"/>
        <pc:sldMkLst>
          <pc:docMk/>
          <pc:sldMk cId="3488691562" sldId="327"/>
        </pc:sldMkLst>
        <pc:spChg chg="mod">
          <ac:chgData name="Joseph Marvin R. Imperial" userId="c5118018-74d5-4421-be4d-7197191e5b08" providerId="ADAL" clId="{68AEF23C-FC61-4FE8-B704-BF912EACC733}" dt="2021-04-29T00:53:41.376" v="772" actId="20577"/>
          <ac:spMkLst>
            <pc:docMk/>
            <pc:sldMk cId="3488691562" sldId="327"/>
            <ac:spMk id="9" creationId="{83AC9661-56CB-493C-B1A7-B469C37DE001}"/>
          </ac:spMkLst>
        </pc:spChg>
        <pc:picChg chg="add mod">
          <ac:chgData name="Joseph Marvin R. Imperial" userId="c5118018-74d5-4421-be4d-7197191e5b08" providerId="ADAL" clId="{68AEF23C-FC61-4FE8-B704-BF912EACC733}" dt="2021-04-29T00:53:40.121" v="770" actId="1076"/>
          <ac:picMkLst>
            <pc:docMk/>
            <pc:sldMk cId="3488691562" sldId="327"/>
            <ac:picMk id="2" creationId="{C1F2B2EF-8F6E-4123-8579-0D9E2BF70826}"/>
          </ac:picMkLst>
        </pc:picChg>
        <pc:inkChg chg="add">
          <ac:chgData name="Joseph Marvin R. Imperial" userId="c5118018-74d5-4421-be4d-7197191e5b08" providerId="ADAL" clId="{68AEF23C-FC61-4FE8-B704-BF912EACC733}" dt="2021-04-29T03:47:05.520" v="814"/>
          <ac:inkMkLst>
            <pc:docMk/>
            <pc:sldMk cId="3488691562" sldId="327"/>
            <ac:inkMk id="4" creationId="{525BF216-AD86-4DA6-AA05-DA8982D8DA63}"/>
          </ac:inkMkLst>
        </pc:inkChg>
      </pc:sldChg>
      <pc:sldChg chg="addSp delSp modSp add ord">
        <pc:chgData name="Joseph Marvin R. Imperial" userId="c5118018-74d5-4421-be4d-7197191e5b08" providerId="ADAL" clId="{68AEF23C-FC61-4FE8-B704-BF912EACC733}" dt="2021-04-29T03:47:05.520" v="814"/>
        <pc:sldMkLst>
          <pc:docMk/>
          <pc:sldMk cId="628173086" sldId="328"/>
        </pc:sldMkLst>
        <pc:spChg chg="add del">
          <ac:chgData name="Joseph Marvin R. Imperial" userId="c5118018-74d5-4421-be4d-7197191e5b08" providerId="ADAL" clId="{68AEF23C-FC61-4FE8-B704-BF912EACC733}" dt="2021-04-29T00:45:29.423" v="756"/>
          <ac:spMkLst>
            <pc:docMk/>
            <pc:sldMk cId="628173086" sldId="328"/>
            <ac:spMk id="2" creationId="{5DB7130A-A0A3-453E-82E1-61D9745AA961}"/>
          </ac:spMkLst>
        </pc:spChg>
        <pc:spChg chg="add del mod">
          <ac:chgData name="Joseph Marvin R. Imperial" userId="c5118018-74d5-4421-be4d-7197191e5b08" providerId="ADAL" clId="{68AEF23C-FC61-4FE8-B704-BF912EACC733}" dt="2021-04-28T13:56:16.202" v="726" actId="20577"/>
          <ac:spMkLst>
            <pc:docMk/>
            <pc:sldMk cId="628173086" sldId="328"/>
            <ac:spMk id="3" creationId="{AD9F742D-9860-4FFD-A9A9-AD7ED374A4BE}"/>
          </ac:spMkLst>
        </pc:spChg>
        <pc:spChg chg="add del">
          <ac:chgData name="Joseph Marvin R. Imperial" userId="c5118018-74d5-4421-be4d-7197191e5b08" providerId="ADAL" clId="{68AEF23C-FC61-4FE8-B704-BF912EACC733}" dt="2021-04-29T00:45:43.851" v="758"/>
          <ac:spMkLst>
            <pc:docMk/>
            <pc:sldMk cId="628173086" sldId="328"/>
            <ac:spMk id="5" creationId="{E3778C90-074A-406B-B6A8-E8E8B90D2DFD}"/>
          </ac:spMkLst>
        </pc:spChg>
        <pc:spChg chg="mod">
          <ac:chgData name="Joseph Marvin R. Imperial" userId="c5118018-74d5-4421-be4d-7197191e5b08" providerId="ADAL" clId="{68AEF23C-FC61-4FE8-B704-BF912EACC733}" dt="2021-04-29T00:53:32.216" v="767" actId="20577"/>
          <ac:spMkLst>
            <pc:docMk/>
            <pc:sldMk cId="628173086" sldId="328"/>
            <ac:spMk id="9" creationId="{83AC9661-56CB-493C-B1A7-B469C37DE001}"/>
          </ac:spMkLst>
        </pc:spChg>
        <pc:picChg chg="add del mod">
          <ac:chgData name="Joseph Marvin R. Imperial" userId="c5118018-74d5-4421-be4d-7197191e5b08" providerId="ADAL" clId="{68AEF23C-FC61-4FE8-B704-BF912EACC733}" dt="2021-04-28T13:55:50.345" v="675"/>
          <ac:picMkLst>
            <pc:docMk/>
            <pc:sldMk cId="628173086" sldId="328"/>
            <ac:picMk id="2" creationId="{EC293670-6929-4F8A-8CD5-FCCF4D70D3A3}"/>
          </ac:picMkLst>
        </pc:picChg>
        <pc:picChg chg="add del mod">
          <ac:chgData name="Joseph Marvin R. Imperial" userId="c5118018-74d5-4421-be4d-7197191e5b08" providerId="ADAL" clId="{68AEF23C-FC61-4FE8-B704-BF912EACC733}" dt="2021-04-29T00:45:25.880" v="754" actId="478"/>
          <ac:picMkLst>
            <pc:docMk/>
            <pc:sldMk cId="628173086" sldId="328"/>
            <ac:picMk id="4" creationId="{01EE93EC-4879-4C7F-8253-93B51E6428BF}"/>
          </ac:picMkLst>
        </pc:picChg>
        <pc:picChg chg="add del mod">
          <ac:chgData name="Joseph Marvin R. Imperial" userId="c5118018-74d5-4421-be4d-7197191e5b08" providerId="ADAL" clId="{68AEF23C-FC61-4FE8-B704-BF912EACC733}" dt="2021-04-29T00:53:36.962" v="769" actId="1076"/>
          <ac:picMkLst>
            <pc:docMk/>
            <pc:sldMk cId="628173086" sldId="328"/>
            <ac:picMk id="6" creationId="{15790E15-7440-49CF-9E76-2498564CDC1F}"/>
          </ac:picMkLst>
        </pc:picChg>
        <pc:inkChg chg="add">
          <ac:chgData name="Joseph Marvin R. Imperial" userId="c5118018-74d5-4421-be4d-7197191e5b08" providerId="ADAL" clId="{68AEF23C-FC61-4FE8-B704-BF912EACC733}" dt="2021-04-29T03:36:53.551" v="813"/>
          <ac:inkMkLst>
            <pc:docMk/>
            <pc:sldMk cId="628173086" sldId="328"/>
            <ac:inkMk id="8" creationId="{15B2204C-9D39-4E1B-AA6D-EF786CA0D00F}"/>
          </ac:inkMkLst>
        </pc:inkChg>
        <pc:inkChg chg="add">
          <ac:chgData name="Joseph Marvin R. Imperial" userId="c5118018-74d5-4421-be4d-7197191e5b08" providerId="ADAL" clId="{68AEF23C-FC61-4FE8-B704-BF912EACC733}" dt="2021-04-29T03:47:05.520" v="814"/>
          <ac:inkMkLst>
            <pc:docMk/>
            <pc:sldMk cId="628173086" sldId="328"/>
            <ac:inkMk id="10" creationId="{17507782-D879-4A15-B16E-0DA581FFCD3C}"/>
          </ac:inkMkLst>
        </pc:inkChg>
      </pc:sldChg>
      <pc:sldChg chg="add">
        <pc:chgData name="Joseph Marvin R. Imperial" userId="c5118018-74d5-4421-be4d-7197191e5b08" providerId="ADAL" clId="{68AEF23C-FC61-4FE8-B704-BF912EACC733}" dt="2021-04-28T12:26:08.410" v="307"/>
        <pc:sldMkLst>
          <pc:docMk/>
          <pc:sldMk cId="2077207151" sldId="329"/>
        </pc:sldMkLst>
      </pc:sldChg>
      <pc:sldChg chg="addSp delSp modSp add">
        <pc:chgData name="Joseph Marvin R. Imperial" userId="c5118018-74d5-4421-be4d-7197191e5b08" providerId="ADAL" clId="{68AEF23C-FC61-4FE8-B704-BF912EACC733}" dt="2021-04-29T00:53:55.759" v="780" actId="20577"/>
        <pc:sldMkLst>
          <pc:docMk/>
          <pc:sldMk cId="2464167132" sldId="330"/>
        </pc:sldMkLst>
        <pc:spChg chg="add del">
          <ac:chgData name="Joseph Marvin R. Imperial" userId="c5118018-74d5-4421-be4d-7197191e5b08" providerId="ADAL" clId="{68AEF23C-FC61-4FE8-B704-BF912EACC733}" dt="2021-04-28T13:38:33.739" v="523"/>
          <ac:spMkLst>
            <pc:docMk/>
            <pc:sldMk cId="2464167132" sldId="330"/>
            <ac:spMk id="2" creationId="{D3103F20-2F0F-40C7-A36B-579A840F30BD}"/>
          </ac:spMkLst>
        </pc:spChg>
        <pc:spChg chg="mod">
          <ac:chgData name="Joseph Marvin R. Imperial" userId="c5118018-74d5-4421-be4d-7197191e5b08" providerId="ADAL" clId="{68AEF23C-FC61-4FE8-B704-BF912EACC733}" dt="2021-04-28T13:39:14.239" v="542" actId="20577"/>
          <ac:spMkLst>
            <pc:docMk/>
            <pc:sldMk cId="2464167132" sldId="330"/>
            <ac:spMk id="3" creationId="{AD9F742D-9860-4FFD-A9A9-AD7ED374A4BE}"/>
          </ac:spMkLst>
        </pc:spChg>
        <pc:spChg chg="mod">
          <ac:chgData name="Joseph Marvin R. Imperial" userId="c5118018-74d5-4421-be4d-7197191e5b08" providerId="ADAL" clId="{68AEF23C-FC61-4FE8-B704-BF912EACC733}" dt="2021-04-29T00:53:55.759" v="780" actId="20577"/>
          <ac:spMkLst>
            <pc:docMk/>
            <pc:sldMk cId="2464167132" sldId="330"/>
            <ac:spMk id="9" creationId="{83AC9661-56CB-493C-B1A7-B469C37DE001}"/>
          </ac:spMkLst>
        </pc:spChg>
        <pc:picChg chg="add del mod">
          <ac:chgData name="Joseph Marvin R. Imperial" userId="c5118018-74d5-4421-be4d-7197191e5b08" providerId="ADAL" clId="{68AEF23C-FC61-4FE8-B704-BF912EACC733}" dt="2021-04-28T13:39:41.892" v="545" actId="478"/>
          <ac:picMkLst>
            <pc:docMk/>
            <pc:sldMk cId="2464167132" sldId="330"/>
            <ac:picMk id="4" creationId="{114095FF-B3A6-4040-BE93-FD3D7F2377F7}"/>
          </ac:picMkLst>
        </pc:picChg>
      </pc:sldChg>
      <pc:sldChg chg="modSp add">
        <pc:chgData name="Joseph Marvin R. Imperial" userId="c5118018-74d5-4421-be4d-7197191e5b08" providerId="ADAL" clId="{68AEF23C-FC61-4FE8-B704-BF912EACC733}" dt="2021-04-29T00:54:00.720" v="784" actId="20577"/>
        <pc:sldMkLst>
          <pc:docMk/>
          <pc:sldMk cId="3148716543" sldId="331"/>
        </pc:sldMkLst>
        <pc:spChg chg="mod">
          <ac:chgData name="Joseph Marvin R. Imperial" userId="c5118018-74d5-4421-be4d-7197191e5b08" providerId="ADAL" clId="{68AEF23C-FC61-4FE8-B704-BF912EACC733}" dt="2021-04-29T00:41:46.084" v="740" actId="20577"/>
          <ac:spMkLst>
            <pc:docMk/>
            <pc:sldMk cId="3148716543" sldId="331"/>
            <ac:spMk id="3" creationId="{AD9F742D-9860-4FFD-A9A9-AD7ED374A4BE}"/>
          </ac:spMkLst>
        </pc:spChg>
        <pc:spChg chg="mod">
          <ac:chgData name="Joseph Marvin R. Imperial" userId="c5118018-74d5-4421-be4d-7197191e5b08" providerId="ADAL" clId="{68AEF23C-FC61-4FE8-B704-BF912EACC733}" dt="2021-04-29T00:54:00.720" v="784" actId="20577"/>
          <ac:spMkLst>
            <pc:docMk/>
            <pc:sldMk cId="3148716543" sldId="331"/>
            <ac:spMk id="9" creationId="{83AC9661-56CB-493C-B1A7-B469C37DE001}"/>
          </ac:spMkLst>
        </pc:spChg>
      </pc:sldChg>
      <pc:sldChg chg="delSp modSp add">
        <pc:chgData name="Joseph Marvin R. Imperial" userId="c5118018-74d5-4421-be4d-7197191e5b08" providerId="ADAL" clId="{68AEF23C-FC61-4FE8-B704-BF912EACC733}" dt="2021-04-29T00:53:43.981" v="774" actId="20577"/>
        <pc:sldMkLst>
          <pc:docMk/>
          <pc:sldMk cId="3447459732" sldId="332"/>
        </pc:sldMkLst>
        <pc:spChg chg="mod">
          <ac:chgData name="Joseph Marvin R. Imperial" userId="c5118018-74d5-4421-be4d-7197191e5b08" providerId="ADAL" clId="{68AEF23C-FC61-4FE8-B704-BF912EACC733}" dt="2021-04-28T13:21:21.608" v="432" actId="21"/>
          <ac:spMkLst>
            <pc:docMk/>
            <pc:sldMk cId="3447459732" sldId="332"/>
            <ac:spMk id="3" creationId="{AD9F742D-9860-4FFD-A9A9-AD7ED374A4BE}"/>
          </ac:spMkLst>
        </pc:spChg>
        <pc:spChg chg="mod">
          <ac:chgData name="Joseph Marvin R. Imperial" userId="c5118018-74d5-4421-be4d-7197191e5b08" providerId="ADAL" clId="{68AEF23C-FC61-4FE8-B704-BF912EACC733}" dt="2021-04-29T00:53:43.981" v="774" actId="20577"/>
          <ac:spMkLst>
            <pc:docMk/>
            <pc:sldMk cId="3447459732" sldId="332"/>
            <ac:spMk id="9" creationId="{83AC9661-56CB-493C-B1A7-B469C37DE001}"/>
          </ac:spMkLst>
        </pc:spChg>
        <pc:picChg chg="del">
          <ac:chgData name="Joseph Marvin R. Imperial" userId="c5118018-74d5-4421-be4d-7197191e5b08" providerId="ADAL" clId="{68AEF23C-FC61-4FE8-B704-BF912EACC733}" dt="2021-04-28T13:18:32.069" v="384" actId="478"/>
          <ac:picMkLst>
            <pc:docMk/>
            <pc:sldMk cId="3447459732" sldId="332"/>
            <ac:picMk id="2" creationId="{C1F2B2EF-8F6E-4123-8579-0D9E2BF70826}"/>
          </ac:picMkLst>
        </pc:picChg>
      </pc:sldChg>
      <pc:sldChg chg="addSp modSp add">
        <pc:chgData name="Joseph Marvin R. Imperial" userId="c5118018-74d5-4421-be4d-7197191e5b08" providerId="ADAL" clId="{68AEF23C-FC61-4FE8-B704-BF912EACC733}" dt="2021-04-29T03:47:05.520" v="814"/>
        <pc:sldMkLst>
          <pc:docMk/>
          <pc:sldMk cId="3040711071" sldId="333"/>
        </pc:sldMkLst>
        <pc:spChg chg="mod">
          <ac:chgData name="Joseph Marvin R. Imperial" userId="c5118018-74d5-4421-be4d-7197191e5b08" providerId="ADAL" clId="{68AEF23C-FC61-4FE8-B704-BF912EACC733}" dt="2021-04-28T13:21:57.816" v="451" actId="20577"/>
          <ac:spMkLst>
            <pc:docMk/>
            <pc:sldMk cId="3040711071" sldId="333"/>
            <ac:spMk id="3" creationId="{AD9F742D-9860-4FFD-A9A9-AD7ED374A4BE}"/>
          </ac:spMkLst>
        </pc:spChg>
        <pc:spChg chg="mod">
          <ac:chgData name="Joseph Marvin R. Imperial" userId="c5118018-74d5-4421-be4d-7197191e5b08" providerId="ADAL" clId="{68AEF23C-FC61-4FE8-B704-BF912EACC733}" dt="2021-04-29T00:53:48.542" v="776" actId="20577"/>
          <ac:spMkLst>
            <pc:docMk/>
            <pc:sldMk cId="3040711071" sldId="333"/>
            <ac:spMk id="9" creationId="{83AC9661-56CB-493C-B1A7-B469C37DE001}"/>
          </ac:spMkLst>
        </pc:spChg>
        <pc:inkChg chg="add">
          <ac:chgData name="Joseph Marvin R. Imperial" userId="c5118018-74d5-4421-be4d-7197191e5b08" providerId="ADAL" clId="{68AEF23C-FC61-4FE8-B704-BF912EACC733}" dt="2021-04-29T03:47:05.520" v="814"/>
          <ac:inkMkLst>
            <pc:docMk/>
            <pc:sldMk cId="3040711071" sldId="333"/>
            <ac:inkMk id="2" creationId="{7B612236-E00C-4DEB-8474-04C7ACA61559}"/>
          </ac:inkMkLst>
        </pc:inkChg>
      </pc:sldChg>
      <pc:sldChg chg="addSp delSp modSp add">
        <pc:chgData name="Joseph Marvin R. Imperial" userId="c5118018-74d5-4421-be4d-7197191e5b08" providerId="ADAL" clId="{68AEF23C-FC61-4FE8-B704-BF912EACC733}" dt="2021-04-29T03:50:11.225" v="815"/>
        <pc:sldMkLst>
          <pc:docMk/>
          <pc:sldMk cId="2893040867" sldId="334"/>
        </pc:sldMkLst>
        <pc:spChg chg="mod">
          <ac:chgData name="Joseph Marvin R. Imperial" userId="c5118018-74d5-4421-be4d-7197191e5b08" providerId="ADAL" clId="{68AEF23C-FC61-4FE8-B704-BF912EACC733}" dt="2021-04-29T00:41:36.225" v="738" actId="20577"/>
          <ac:spMkLst>
            <pc:docMk/>
            <pc:sldMk cId="2893040867" sldId="334"/>
            <ac:spMk id="3" creationId="{AD9F742D-9860-4FFD-A9A9-AD7ED374A4BE}"/>
          </ac:spMkLst>
        </pc:spChg>
        <pc:spChg chg="mod">
          <ac:chgData name="Joseph Marvin R. Imperial" userId="c5118018-74d5-4421-be4d-7197191e5b08" providerId="ADAL" clId="{68AEF23C-FC61-4FE8-B704-BF912EACC733}" dt="2021-04-29T00:53:51.505" v="778" actId="20577"/>
          <ac:spMkLst>
            <pc:docMk/>
            <pc:sldMk cId="2893040867" sldId="334"/>
            <ac:spMk id="9" creationId="{83AC9661-56CB-493C-B1A7-B469C37DE001}"/>
          </ac:spMkLst>
        </pc:spChg>
        <pc:picChg chg="add del mod">
          <ac:chgData name="Joseph Marvin R. Imperial" userId="c5118018-74d5-4421-be4d-7197191e5b08" providerId="ADAL" clId="{68AEF23C-FC61-4FE8-B704-BF912EACC733}" dt="2021-04-29T02:03:10.116" v="801" actId="478"/>
          <ac:picMkLst>
            <pc:docMk/>
            <pc:sldMk cId="2893040867" sldId="334"/>
            <ac:picMk id="2050" creationId="{54C40ABD-96E9-4932-AA53-2B23A137C520}"/>
          </ac:picMkLst>
        </pc:picChg>
        <pc:inkChg chg="add">
          <ac:chgData name="Joseph Marvin R. Imperial" userId="c5118018-74d5-4421-be4d-7197191e5b08" providerId="ADAL" clId="{68AEF23C-FC61-4FE8-B704-BF912EACC733}" dt="2021-04-29T03:47:05.520" v="814"/>
          <ac:inkMkLst>
            <pc:docMk/>
            <pc:sldMk cId="2893040867" sldId="334"/>
            <ac:inkMk id="2" creationId="{2B059014-C146-42C6-9D19-3C3A16391CB5}"/>
          </ac:inkMkLst>
        </pc:inkChg>
        <pc:inkChg chg="add">
          <ac:chgData name="Joseph Marvin R. Imperial" userId="c5118018-74d5-4421-be4d-7197191e5b08" providerId="ADAL" clId="{68AEF23C-FC61-4FE8-B704-BF912EACC733}" dt="2021-04-29T03:50:11.225" v="815"/>
          <ac:inkMkLst>
            <pc:docMk/>
            <pc:sldMk cId="2893040867" sldId="334"/>
            <ac:inkMk id="4" creationId="{46C102AD-BA5B-4295-AA14-8685E54AFAED}"/>
          </ac:inkMkLst>
        </pc:inkChg>
      </pc:sldChg>
      <pc:sldChg chg="modSp add">
        <pc:chgData name="Joseph Marvin R. Imperial" userId="c5118018-74d5-4421-be4d-7197191e5b08" providerId="ADAL" clId="{68AEF23C-FC61-4FE8-B704-BF912EACC733}" dt="2021-04-29T00:53:58.041" v="782" actId="20577"/>
        <pc:sldMkLst>
          <pc:docMk/>
          <pc:sldMk cId="1401304347" sldId="335"/>
        </pc:sldMkLst>
        <pc:spChg chg="mod">
          <ac:chgData name="Joseph Marvin R. Imperial" userId="c5118018-74d5-4421-be4d-7197191e5b08" providerId="ADAL" clId="{68AEF23C-FC61-4FE8-B704-BF912EACC733}" dt="2021-04-29T00:53:58.041" v="782" actId="20577"/>
          <ac:spMkLst>
            <pc:docMk/>
            <pc:sldMk cId="1401304347" sldId="335"/>
            <ac:spMk id="9" creationId="{83AC9661-56CB-493C-B1A7-B469C37DE001}"/>
          </ac:spMkLst>
        </pc:spChg>
      </pc:sldChg>
      <pc:sldChg chg="addSp modSp add">
        <pc:chgData name="Joseph Marvin R. Imperial" userId="c5118018-74d5-4421-be4d-7197191e5b08" providerId="ADAL" clId="{68AEF23C-FC61-4FE8-B704-BF912EACC733}" dt="2021-04-29T03:10:55.133" v="807"/>
        <pc:sldMkLst>
          <pc:docMk/>
          <pc:sldMk cId="1930869817" sldId="336"/>
        </pc:sldMkLst>
        <pc:spChg chg="mod">
          <ac:chgData name="Joseph Marvin R. Imperial" userId="c5118018-74d5-4421-be4d-7197191e5b08" providerId="ADAL" clId="{68AEF23C-FC61-4FE8-B704-BF912EACC733}" dt="2021-04-29T01:36:54.986" v="792" actId="20577"/>
          <ac:spMkLst>
            <pc:docMk/>
            <pc:sldMk cId="1930869817" sldId="336"/>
            <ac:spMk id="3" creationId="{AD9F742D-9860-4FFD-A9A9-AD7ED374A4BE}"/>
          </ac:spMkLst>
        </pc:spChg>
        <pc:inkChg chg="add">
          <ac:chgData name="Joseph Marvin R. Imperial" userId="c5118018-74d5-4421-be4d-7197191e5b08" providerId="ADAL" clId="{68AEF23C-FC61-4FE8-B704-BF912EACC733}" dt="2021-04-29T03:10:55.133" v="807"/>
          <ac:inkMkLst>
            <pc:docMk/>
            <pc:sldMk cId="1930869817" sldId="336"/>
            <ac:inkMk id="2" creationId="{13DC3B3E-2791-4BED-A4CB-CBA7389A1481}"/>
          </ac:inkMkLst>
        </pc:inkChg>
      </pc:sldChg>
      <pc:sldChg chg="addSp delSp modSp add">
        <pc:chgData name="Joseph Marvin R. Imperial" userId="c5118018-74d5-4421-be4d-7197191e5b08" providerId="ADAL" clId="{68AEF23C-FC61-4FE8-B704-BF912EACC733}" dt="2021-04-29T03:20:14.767" v="811"/>
        <pc:sldMkLst>
          <pc:docMk/>
          <pc:sldMk cId="2522408524" sldId="337"/>
        </pc:sldMkLst>
        <pc:spChg chg="del">
          <ac:chgData name="Joseph Marvin R. Imperial" userId="c5118018-74d5-4421-be4d-7197191e5b08" providerId="ADAL" clId="{68AEF23C-FC61-4FE8-B704-BF912EACC733}" dt="2021-04-29T01:39:20.510" v="795" actId="478"/>
          <ac:spMkLst>
            <pc:docMk/>
            <pc:sldMk cId="2522408524" sldId="337"/>
            <ac:spMk id="3" creationId="{AD9F742D-9860-4FFD-A9A9-AD7ED374A4BE}"/>
          </ac:spMkLst>
        </pc:spChg>
        <pc:spChg chg="add del mod">
          <ac:chgData name="Joseph Marvin R. Imperial" userId="c5118018-74d5-4421-be4d-7197191e5b08" providerId="ADAL" clId="{68AEF23C-FC61-4FE8-B704-BF912EACC733}" dt="2021-04-29T03:11:35.638" v="808" actId="478"/>
          <ac:spMkLst>
            <pc:docMk/>
            <pc:sldMk cId="2522408524" sldId="337"/>
            <ac:spMk id="4" creationId="{99672787-D3F6-4B53-B7BB-F481CEA5A48E}"/>
          </ac:spMkLst>
        </pc:spChg>
        <pc:picChg chg="add mod">
          <ac:chgData name="Joseph Marvin R. Imperial" userId="c5118018-74d5-4421-be4d-7197191e5b08" providerId="ADAL" clId="{68AEF23C-FC61-4FE8-B704-BF912EACC733}" dt="2021-04-29T03:14:03.069" v="810" actId="1076"/>
          <ac:picMkLst>
            <pc:docMk/>
            <pc:sldMk cId="2522408524" sldId="337"/>
            <ac:picMk id="10" creationId="{881CC48F-985C-422F-892D-627915DFAA3E}"/>
          </ac:picMkLst>
        </pc:picChg>
        <pc:inkChg chg="add">
          <ac:chgData name="Joseph Marvin R. Imperial" userId="c5118018-74d5-4421-be4d-7197191e5b08" providerId="ADAL" clId="{68AEF23C-FC61-4FE8-B704-BF912EACC733}" dt="2021-04-29T03:20:14.767" v="811"/>
          <ac:inkMkLst>
            <pc:docMk/>
            <pc:sldMk cId="2522408524" sldId="337"/>
            <ac:inkMk id="5" creationId="{C09E757E-0852-4003-87B5-B279CF2D129B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EA480-FAED-44A7-B0CF-D7F3DF7642EB}" type="datetimeFigureOut">
              <a:rPr lang="en-PH" smtClean="0"/>
              <a:t>20/05/2021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F1461-96C2-4222-BBBB-83024B2ACE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861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32603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24614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23477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28907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3002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25061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24138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3829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47213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83330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9738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127512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83684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43032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303119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663396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97685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529286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32810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714111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9833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35534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87610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31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27640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32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63037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33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12374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34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19722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9063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12793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382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4209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10775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31229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B25D-D692-4F23-B4ED-47BAC7905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687E1-5839-4483-9223-97E95F831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3144D-0DAF-4A95-8CE3-9E3003B5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20/05/2021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0FA10-0CB8-463A-B120-7085F89F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04D1B-ADA8-4916-AA04-BC9ECA72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787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F04A-7FA5-4E9F-8B54-DB8594A0E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52A62-44D3-4EA0-9A11-16784DE8A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A7854-ACC6-4C73-AA94-A6705D06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20/05/2021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F258-510E-4F79-A669-ECAFF6D0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B6444-D35A-4886-BE14-D09825C7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339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A6291-21AA-4EB6-88CB-52D2FD4E8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5A1BE-4462-46EC-BBAE-1AC39802F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6E3CE-84E3-455D-901C-8474EE8B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20/05/2021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4235A-3059-4AF8-B00F-C53C6D1B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69A31-7A88-401C-A0EF-3B18D0EE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9936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973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13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0C6F-7F93-42EE-B39A-AE4EC9E8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7BF09-21A7-4F3B-9ED9-BBFB5DF9B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ED02A-4EC0-48FB-8CC7-FD15A51A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20/05/2021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19106-9346-479F-9187-1273A35F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9AAD7-8F1C-4DC4-B4E8-C650E496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797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FF23-F845-44D8-95A6-53382C98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8B851-0B9E-4142-9412-01762C257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7C1D1-3809-4770-A127-61D443B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20/05/2021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2AA6E-CAA1-423C-8CB2-8EB9E2A2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D1F0F-5C32-45A5-AD00-FC1E0FF3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197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8E55-EF63-4434-AA4C-090F91E4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52D9-9114-49E6-B66B-5CBFB9990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EB7E5-308F-4FD2-AEBC-550EB1B01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8DAF4-52A1-4F4A-8D14-39793A6B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20/05/2021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53C25-A0D0-4BDC-BCAD-219E77A2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E2776-3ABF-4D50-B5D8-CE9CA13E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722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218C-D2A6-4541-BA52-49CC08D4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4D3EF-4885-41BD-B1DA-2D8DB5ABC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403D4-9B77-4EB5-B0A1-E79D4B3BF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31272-9211-4F78-8C0C-1AC0EF66E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B597C7-3D5D-4E45-BF5C-1EB7CC473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BA75E-EEDC-4E95-B13D-2B00DB81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20/05/2021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97B82-93EE-4E13-8EB8-FA0123C5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C9F01-7154-49DA-9509-D8FB6BC4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411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5756-F873-4E3C-8E36-49E26909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1333D-8F2A-4056-A85B-26F02495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20/05/2021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0A59F-1B80-466C-998F-47AB3BC5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A4FA4-34A3-49C3-B62F-8BBA35A6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822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6E71D-5EF8-41D8-8F71-44DE718D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20/05/2021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605E6-2121-4175-9B02-84F3D524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53DA1-42CA-434F-84BC-9424C17C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976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DEB3-3A48-4208-8510-7575BA8C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8C4E7-8664-43D0-B26A-C8A6293E0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F92C1-E474-4315-B1B5-9363CD24F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3FAF5-9312-48A5-9A2B-4353DCBF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20/05/2021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E88E7-F31D-4B91-BC88-289190D6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66E6A-69C3-4540-90D0-9CD6D517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086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559D-55C6-463C-B812-0BBE76CF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7B1D3-29E0-4BE4-B89B-4F7CA9904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587EC-458B-497B-AA07-6533097DE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6B5F2-B204-41C8-A514-EA4AFD93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20/05/2021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1BCF4-8179-42AF-9620-F0F4F926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3AC17-18F8-4FDF-9574-4F95B403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66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D338B-0952-4892-A4B2-4C538D51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15304-8128-4E9F-9978-526D69287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EE1AF-429D-4481-9F12-F226EC8CE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2C046-3488-4271-867B-6B64A28EF1DF}" type="datetimeFigureOut">
              <a:rPr lang="en-PH" smtClean="0"/>
              <a:t>20/05/2021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E95B-93B1-4DBA-9E1D-9311EF3E3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A94E2-C76D-4DE0-94E9-24E315B27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475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00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0E6401-2C04-467C-AAEB-D904A2EAFC7C}"/>
              </a:ext>
            </a:extLst>
          </p:cNvPr>
          <p:cNvSpPr/>
          <p:nvPr/>
        </p:nvSpPr>
        <p:spPr>
          <a:xfrm>
            <a:off x="2726346" y="1536398"/>
            <a:ext cx="6603023" cy="103744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3089761" y="1803285"/>
            <a:ext cx="5876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solidFill>
                  <a:schemeClr val="bg1"/>
                </a:solidFill>
                <a:latin typeface="Abadi" panose="020B0604020104020204" pitchFamily="34" charset="0"/>
              </a:rPr>
              <a:t>Asymptotic Notations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C7CA10-DCF9-4EDB-8E1E-32C3B0F020E9}"/>
              </a:ext>
            </a:extLst>
          </p:cNvPr>
          <p:cNvSpPr txBox="1"/>
          <p:nvPr/>
        </p:nvSpPr>
        <p:spPr>
          <a:xfrm>
            <a:off x="3710355" y="2976580"/>
            <a:ext cx="4369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Joseph Marvin R. Imperial</a:t>
            </a: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Faculty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DB2FD2-DBDA-4BB9-96A3-9CCAACFDF96D}"/>
              </a:ext>
            </a:extLst>
          </p:cNvPr>
          <p:cNvSpPr txBox="1"/>
          <p:nvPr/>
        </p:nvSpPr>
        <p:spPr>
          <a:xfrm>
            <a:off x="2741002" y="4087206"/>
            <a:ext cx="63084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Department of Computer Science</a:t>
            </a: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College of Computing and Information Technologies (CCIT)</a:t>
            </a: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769809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F742D-9860-4FFD-A9A9-AD7ED374A4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2025" y="1514876"/>
                <a:ext cx="10515600" cy="4520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dirty="0"/>
                  <a:t>An objective analysis means that we look at the </a:t>
                </a:r>
                <a:r>
                  <a:rPr lang="en-US" sz="2600" b="1" dirty="0"/>
                  <a:t>order of growth </a:t>
                </a:r>
                <a:r>
                  <a:rPr lang="en-US" sz="2600" dirty="0"/>
                  <a:t>with respect to the </a:t>
                </a:r>
                <a:r>
                  <a:rPr lang="en-US" sz="2600" b="1" dirty="0"/>
                  <a:t>input size:</a:t>
                </a:r>
                <a:br>
                  <a:rPr lang="en-US" sz="2600" b="1" dirty="0"/>
                </a:br>
                <a:endParaRPr lang="en-US" sz="2600" b="1" dirty="0"/>
              </a:p>
              <a:p>
                <a:pPr lvl="1"/>
                <a:r>
                  <a:rPr lang="en-US" dirty="0"/>
                  <a:t>Small input sizes can be computed instantaneously</a:t>
                </a:r>
              </a:p>
              <a:p>
                <a:pPr lvl="1"/>
                <a:r>
                  <a:rPr lang="en-US" dirty="0"/>
                  <a:t>Hardware is continually improving</a:t>
                </a:r>
              </a:p>
              <a:p>
                <a:pPr lvl="1"/>
                <a:r>
                  <a:rPr lang="en-US" dirty="0"/>
                  <a:t>Complexity should be independent of current technology</a:t>
                </a:r>
              </a:p>
              <a:p>
                <a:pPr lvl="1"/>
                <a:endParaRPr lang="en-US" sz="2200" dirty="0"/>
              </a:p>
              <a:p>
                <a:pPr marL="0" indent="0">
                  <a:buNone/>
                </a:pPr>
                <a:r>
                  <a:rPr lang="en-US" sz="2600" dirty="0"/>
                  <a:t>Objectively, we are more interested in how an algorithm performs as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→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600" dirty="0"/>
                  <a:t>.</a:t>
                </a:r>
              </a:p>
              <a:p>
                <a:pPr marL="0" indent="0">
                  <a:buNone/>
                </a:pPr>
                <a:endParaRPr lang="en-PH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F742D-9860-4FFD-A9A9-AD7ED374A4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2025" y="1514876"/>
                <a:ext cx="10515600" cy="4520163"/>
              </a:xfrm>
              <a:blipFill>
                <a:blip r:embed="rId3"/>
                <a:stretch>
                  <a:fillRect l="-1043" t="-2159" r="-46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5" y="189314"/>
            <a:ext cx="10515600" cy="1325563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Order of Growth</a:t>
            </a:r>
          </a:p>
        </p:txBody>
      </p:sp>
    </p:spTree>
    <p:extLst>
      <p:ext uri="{BB962C8B-B14F-4D97-AF65-F5344CB8AC3E}">
        <p14:creationId xmlns:p14="http://schemas.microsoft.com/office/powerpoint/2010/main" val="2593403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795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Order of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EA2C053-9E62-4169-AF93-B95DFCC08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7229"/>
                <a:ext cx="10515600" cy="48897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PH" sz="2400" dirty="0"/>
                  <a:t>1,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PH" sz="24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PH" sz="24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 , </m:t>
                    </m:r>
                    <m:rad>
                      <m:radPr>
                        <m:degHide m:val="on"/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PH" sz="2400" dirty="0"/>
                  <a:t>, </a:t>
                </a:r>
                <a14:m>
                  <m:oMath xmlns:m="http://schemas.openxmlformats.org/officeDocument/2006/math"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PH" sz="2400" dirty="0"/>
                  <a:t>, </a:t>
                </a:r>
                <a14:m>
                  <m:oMath xmlns:m="http://schemas.openxmlformats.org/officeDocument/2006/math"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𝑛𝑙𝑜𝑔</m:t>
                    </m:r>
                    <m:r>
                      <a:rPr lang="en-PH" sz="24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PH" sz="2400" dirty="0"/>
                  <a:t>,</a:t>
                </a:r>
                <a14:m>
                  <m:oMath xmlns:m="http://schemas.openxmlformats.org/officeDocument/2006/math">
                    <m:r>
                      <a:rPr lang="en-PH" sz="2400" b="0" i="0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PH" sz="2400" i="1" baseline="30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PH" sz="2400" dirty="0"/>
                  <a:t>,</a:t>
                </a:r>
                <a14:m>
                  <m:oMath xmlns:m="http://schemas.openxmlformats.org/officeDocument/2006/math">
                    <m:r>
                      <a:rPr lang="en-PH" sz="2400" b="0" i="0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PH" sz="2400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PH" sz="2400" dirty="0"/>
                  <a:t>, </a:t>
                </a:r>
                <a14:m>
                  <m:oMath xmlns:m="http://schemas.openxmlformats.org/officeDocument/2006/math"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PH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EA2C053-9E62-4169-AF93-B95DFCC08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7229"/>
                <a:ext cx="10515600" cy="4889734"/>
              </a:xfrm>
              <a:blipFill>
                <a:blip r:embed="rId3"/>
                <a:stretch>
                  <a:fillRect l="-928" t="-162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 descr="https://upload.wikimedia.org/wikipedia/commons/thumb/7/7e/Comparison_computational_complexity.svg/800px-Comparison_computational_complexity.svg.png">
            <a:extLst>
              <a:ext uri="{FF2B5EF4-FFF2-40B4-BE49-F238E27FC236}">
                <a16:creationId xmlns:a16="http://schemas.microsoft.com/office/drawing/2014/main" id="{881CC48F-985C-422F-892D-627915DFA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472" y="732595"/>
            <a:ext cx="5505328" cy="550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408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742D-9860-4FFD-A9A9-AD7ED374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83" y="1534160"/>
            <a:ext cx="1096264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practice, specific hardware, implementation, languages, etc. will greatly affect how the algorithm behaves. However, we want to study and analyze algorithms in and of themselves, </a:t>
            </a:r>
            <a:r>
              <a:rPr lang="en-US" sz="2400" b="1" dirty="0"/>
              <a:t>independent of such factors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r>
              <a:rPr lang="en-US" sz="2400" dirty="0"/>
              <a:t>For example, an algorithm that executes its elementary operation 10n times is better than one which executes it .005n</a:t>
            </a:r>
            <a:r>
              <a:rPr lang="en-US" sz="2400" baseline="30000" dirty="0"/>
              <a:t>2</a:t>
            </a:r>
            <a:r>
              <a:rPr lang="en-US" sz="2400" dirty="0"/>
              <a:t> times. </a:t>
            </a:r>
          </a:p>
          <a:p>
            <a:pPr marL="0" indent="0">
              <a:buNone/>
            </a:pPr>
            <a:r>
              <a:rPr lang="en-US" sz="2400" dirty="0"/>
              <a:t>Moreover, algorithms that have running times n</a:t>
            </a:r>
            <a:r>
              <a:rPr lang="en-US" sz="2400" baseline="30000" dirty="0"/>
              <a:t>2</a:t>
            </a:r>
            <a:r>
              <a:rPr lang="en-US" sz="2400" dirty="0"/>
              <a:t> and 2000n</a:t>
            </a:r>
            <a:r>
              <a:rPr lang="en-US" sz="2400" baseline="30000" dirty="0"/>
              <a:t>2</a:t>
            </a:r>
            <a:r>
              <a:rPr lang="en-US" sz="2400" dirty="0"/>
              <a:t> are considered to be </a:t>
            </a:r>
            <a:r>
              <a:rPr lang="en-US" sz="2400" b="1" dirty="0"/>
              <a:t>asymptotically equivalent</a:t>
            </a:r>
            <a:r>
              <a:rPr lang="en-US" sz="2400" dirty="0"/>
              <a:t>. Can you guess why?</a:t>
            </a:r>
            <a:endParaRPr lang="en-PH" sz="2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3" y="375403"/>
            <a:ext cx="10962639" cy="895116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Emphasis</a:t>
            </a:r>
          </a:p>
        </p:txBody>
      </p:sp>
    </p:spTree>
    <p:extLst>
      <p:ext uri="{BB962C8B-B14F-4D97-AF65-F5344CB8AC3E}">
        <p14:creationId xmlns:p14="http://schemas.microsoft.com/office/powerpoint/2010/main" val="2077207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F742D-9860-4FFD-A9A9-AD7ED374A4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4983" y="5019041"/>
                <a:ext cx="10962640" cy="10871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Intuition: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(asymptotically) less than or equal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Big O gives an asymptotic </a:t>
                </a:r>
                <a:r>
                  <a:rPr lang="en-US" sz="2400" b="1" dirty="0"/>
                  <a:t>upper bound</a:t>
                </a:r>
                <a:r>
                  <a:rPr lang="en-US" sz="2400" dirty="0"/>
                  <a:t>.</a:t>
                </a:r>
                <a:endParaRPr lang="en-PH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F742D-9860-4FFD-A9A9-AD7ED374A4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4983" y="5019041"/>
                <a:ext cx="10962640" cy="1087120"/>
              </a:xfrm>
              <a:blipFill>
                <a:blip r:embed="rId3"/>
                <a:stretch>
                  <a:fillRect l="-723" t="-782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3" y="375403"/>
            <a:ext cx="10962639" cy="895116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Big O or Asymptotic Upper Bound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E2585F-2587-491B-BBC9-1B75B1DC3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9882" y="1299069"/>
            <a:ext cx="7252236" cy="354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44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F742D-9860-4FFD-A9A9-AD7ED374A4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4983" y="1299069"/>
                <a:ext cx="10962640" cy="48070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∈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pt-BR" sz="2400" dirty="0"/>
                  <a:t>if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400" dirty="0"/>
                  <a:t> eventually dominates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400" dirty="0"/>
                  <a:t> </a:t>
                </a:r>
              </a:p>
              <a:p>
                <a:endParaRPr lang="pt-BR" sz="2400" dirty="0"/>
              </a:p>
              <a:p>
                <a:pPr marL="0" indent="0">
                  <a:buNone/>
                </a:pPr>
                <a:r>
                  <a:rPr lang="pt-BR" sz="2400" dirty="0"/>
                  <a:t>Let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= 100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400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400" dirty="0"/>
                  <a:t>,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400" i="1" baseline="30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sz="2400" dirty="0"/>
              </a:p>
              <a:p>
                <a:r>
                  <a:rPr lang="pt-BR" sz="2400" dirty="0"/>
                  <a:t>For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&lt; 100,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&gt;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pt-BR" sz="2400" dirty="0"/>
              </a:p>
              <a:p>
                <a:r>
                  <a:rPr lang="pt-BR" sz="2400" dirty="0"/>
                  <a:t>At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= 100,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pt-BR" sz="2400" dirty="0"/>
              </a:p>
              <a:p>
                <a:r>
                  <a:rPr lang="pt-BR" sz="2400" dirty="0"/>
                  <a:t>For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&gt; 100,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&gt;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PH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F742D-9860-4FFD-A9A9-AD7ED374A4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4983" y="1299069"/>
                <a:ext cx="10962640" cy="4807092"/>
              </a:xfrm>
              <a:blipFill>
                <a:blip r:embed="rId3"/>
                <a:stretch>
                  <a:fillRect l="-834" t="-177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3" y="375403"/>
            <a:ext cx="10962639" cy="895116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Big 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2C16F-5E42-4323-BE1B-A9D0E2E7A2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b="22646"/>
          <a:stretch/>
        </p:blipFill>
        <p:spPr>
          <a:xfrm>
            <a:off x="5124361" y="1838961"/>
            <a:ext cx="6948514" cy="344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76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F742D-9860-4FFD-A9A9-AD7ED374A4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4983" y="1534160"/>
                <a:ext cx="10962640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/>
                  <a:t>Let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PH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PH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PH" b="0" i="1" dirty="0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) =4</m:t>
                    </m:r>
                    <m:r>
                      <a:rPr lang="en-PH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en-PH" sz="2600" dirty="0"/>
              </a:p>
              <a:p>
                <a:pPr marL="0" indent="0">
                  <a:buNone/>
                </a:pPr>
                <a:r>
                  <a:rPr lang="en-PH" sz="2600" dirty="0"/>
                  <a:t>What is </a:t>
                </a:r>
                <a14:m>
                  <m:oMath xmlns:m="http://schemas.openxmlformats.org/officeDocument/2006/math">
                    <m:r>
                      <a:rPr lang="en-PH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PH" sz="26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PH" sz="2600" dirty="0"/>
                  <a:t> and </a:t>
                </a:r>
                <a14:m>
                  <m:oMath xmlns:m="http://schemas.openxmlformats.org/officeDocument/2006/math">
                    <m:r>
                      <a:rPr lang="en-PH" sz="26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PH" sz="2600" dirty="0"/>
                  <a:t>?</a:t>
                </a:r>
              </a:p>
              <a:p>
                <a:pPr marL="0" indent="0">
                  <a:buNone/>
                </a:pPr>
                <a:r>
                  <a:rPr lang="en-PH" sz="2600" dirty="0"/>
                  <a:t>What is the running time of </a:t>
                </a:r>
                <a14:m>
                  <m:oMath xmlns:m="http://schemas.openxmlformats.org/officeDocument/2006/math">
                    <m:r>
                      <a:rPr lang="pt-BR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PH" sz="2600" dirty="0"/>
                  <a:t> in big O?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F742D-9860-4FFD-A9A9-AD7ED374A4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4983" y="1534160"/>
                <a:ext cx="10962640" cy="4572000"/>
              </a:xfrm>
              <a:blipFill>
                <a:blip r:embed="rId3"/>
                <a:stretch>
                  <a:fillRect l="-1112" t="-22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3" y="375403"/>
            <a:ext cx="10962639" cy="895116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890501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F742D-9860-4FFD-A9A9-AD7ED374A4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4983" y="1534160"/>
                <a:ext cx="10962640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/>
                  <a:t>Let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PH" b="0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PH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PH" b="0" i="1" dirty="0" smtClean="0"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) =8</m:t>
                    </m:r>
                    <m:r>
                      <a:rPr lang="en-PH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en-PH" sz="2600" dirty="0"/>
              </a:p>
              <a:p>
                <a:pPr marL="0" indent="0">
                  <a:buNone/>
                </a:pPr>
                <a:r>
                  <a:rPr lang="en-PH" sz="2600" dirty="0"/>
                  <a:t>What is </a:t>
                </a:r>
                <a14:m>
                  <m:oMath xmlns:m="http://schemas.openxmlformats.org/officeDocument/2006/math">
                    <m:r>
                      <a:rPr lang="en-PH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PH" sz="26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PH" sz="2600" dirty="0"/>
                  <a:t> and </a:t>
                </a:r>
                <a14:m>
                  <m:oMath xmlns:m="http://schemas.openxmlformats.org/officeDocument/2006/math">
                    <m:r>
                      <a:rPr lang="en-PH" sz="26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PH" sz="2600" dirty="0"/>
                  <a:t>?</a:t>
                </a:r>
              </a:p>
              <a:p>
                <a:pPr marL="0" indent="0">
                  <a:buNone/>
                </a:pPr>
                <a:r>
                  <a:rPr lang="en-PH" sz="2600" dirty="0"/>
                  <a:t>What is the running time of </a:t>
                </a:r>
                <a14:m>
                  <m:oMath xmlns:m="http://schemas.openxmlformats.org/officeDocument/2006/math">
                    <m:r>
                      <a:rPr lang="pt-BR" sz="24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PH" sz="2600" dirty="0"/>
                  <a:t> in big O?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F742D-9860-4FFD-A9A9-AD7ED374A4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4983" y="1534160"/>
                <a:ext cx="10962640" cy="4572000"/>
              </a:xfrm>
              <a:blipFill>
                <a:blip r:embed="rId3"/>
                <a:stretch>
                  <a:fillRect l="-1112" t="-22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3" y="375403"/>
            <a:ext cx="10962639" cy="895116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803341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742D-9860-4FFD-A9A9-AD7ED374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83" y="1534160"/>
            <a:ext cx="1096264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Suppose you’re using simple search to look for a user in your user database. You know that simple linear search takes </a:t>
            </a:r>
            <a:r>
              <a:rPr lang="en-US" sz="2600" b="1" dirty="0"/>
              <a:t>O(n)</a:t>
            </a:r>
            <a:r>
              <a:rPr lang="en-US" sz="2600" dirty="0"/>
              <a:t> time to run, which means in the worst case, you’re algorithm will have to look through every user in the database. </a:t>
            </a:r>
            <a:endParaRPr lang="en-PH" sz="2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3" y="375403"/>
            <a:ext cx="10962639" cy="895116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Situational example</a:t>
            </a:r>
          </a:p>
        </p:txBody>
      </p:sp>
    </p:spTree>
    <p:extLst>
      <p:ext uri="{BB962C8B-B14F-4D97-AF65-F5344CB8AC3E}">
        <p14:creationId xmlns:p14="http://schemas.microsoft.com/office/powerpoint/2010/main" val="495202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742D-9860-4FFD-A9A9-AD7ED374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83" y="1534160"/>
            <a:ext cx="10962640" cy="4572000"/>
          </a:xfrm>
        </p:spPr>
        <p:txBody>
          <a:bodyPr>
            <a:normAutofit/>
          </a:bodyPr>
          <a:lstStyle/>
          <a:p>
            <a:r>
              <a:rPr lang="en-US" sz="2600" dirty="0"/>
              <a:t>A constant task’s run time won’t change no matter what the input value is. </a:t>
            </a:r>
          </a:p>
          <a:p>
            <a:r>
              <a:rPr lang="en-US" sz="2600" dirty="0"/>
              <a:t>So we can say the function runs in O(1) time; its run-time does not increase. Its order of magnitude is always 1.</a:t>
            </a:r>
          </a:p>
          <a:p>
            <a:endParaRPr lang="en-US" sz="2600" dirty="0"/>
          </a:p>
          <a:p>
            <a:pPr marL="0" indent="0">
              <a:buNone/>
            </a:pPr>
            <a:r>
              <a:rPr lang="en-US" sz="2600" dirty="0"/>
              <a:t>Ex. swap(), print, return, initialize</a:t>
            </a:r>
          </a:p>
          <a:p>
            <a:endParaRPr lang="en-PH" sz="2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3" y="375403"/>
            <a:ext cx="10962639" cy="895116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Constant Complexity: O(1)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ABCB29-248F-48CC-B599-2C8BAFB68D2E}"/>
              </a:ext>
            </a:extLst>
          </p:cNvPr>
          <p:cNvSpPr/>
          <p:nvPr/>
        </p:nvSpPr>
        <p:spPr>
          <a:xfrm>
            <a:off x="6593840" y="4516458"/>
            <a:ext cx="4622800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b="1" dirty="0">
                <a:latin typeface="Consolas" panose="020B0609020204030204" pitchFamily="49" charset="0"/>
              </a:rPr>
              <a:t>read(x)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b="1" dirty="0">
                <a:latin typeface="Consolas" panose="020B0609020204030204" pitchFamily="49" charset="0"/>
              </a:rPr>
              <a:t>a = 10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b="1" dirty="0">
                <a:latin typeface="Consolas" panose="020B0609020204030204" pitchFamily="49" charset="0"/>
              </a:rPr>
              <a:t>a += 8</a:t>
            </a:r>
            <a:endParaRPr lang="en-US" altLang="en-US" sz="32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407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F742D-9860-4FFD-A9A9-AD7ED374A4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4983" y="1534160"/>
                <a:ext cx="10962640" cy="4572000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/>
                  <a:t>A linear task’s run time will vary depending on it’s input value. Run time increases at an order of magnitude proportional to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.</a:t>
                </a:r>
              </a:p>
              <a:p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Ex. single for loops, while loops</a:t>
                </a:r>
              </a:p>
              <a:p>
                <a:endParaRPr lang="en-PH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F742D-9860-4FFD-A9A9-AD7ED374A4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4983" y="1534160"/>
                <a:ext cx="10962640" cy="4572000"/>
              </a:xfrm>
              <a:blipFill>
                <a:blip r:embed="rId3"/>
                <a:stretch>
                  <a:fillRect l="-1001" t="-21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3" y="375403"/>
            <a:ext cx="10962639" cy="895116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Linear Complexity: O(n)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48B9F9-3461-4CB4-B97F-A81A9E8C6B7A}"/>
              </a:ext>
            </a:extLst>
          </p:cNvPr>
          <p:cNvSpPr/>
          <p:nvPr/>
        </p:nvSpPr>
        <p:spPr>
          <a:xfrm>
            <a:off x="6278880" y="3561418"/>
            <a:ext cx="4622800" cy="203132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for (int </a:t>
            </a:r>
            <a:r>
              <a:rPr lang="en-US" altLang="en-US" b="1" dirty="0" err="1">
                <a:latin typeface="Consolas" panose="020B0609020204030204" pitchFamily="49" charset="0"/>
              </a:rPr>
              <a:t>i</a:t>
            </a:r>
            <a:r>
              <a:rPr lang="en-US" altLang="en-US" b="1" dirty="0">
                <a:latin typeface="Consolas" panose="020B0609020204030204" pitchFamily="49" charset="0"/>
              </a:rPr>
              <a:t> = 1; </a:t>
            </a:r>
            <a:r>
              <a:rPr lang="en-US" altLang="en-US" b="1" dirty="0" err="1">
                <a:latin typeface="Consolas" panose="020B0609020204030204" pitchFamily="49" charset="0"/>
              </a:rPr>
              <a:t>i</a:t>
            </a:r>
            <a:r>
              <a:rPr lang="en-US" altLang="en-US" b="1" dirty="0">
                <a:latin typeface="Consolas" panose="020B0609020204030204" pitchFamily="49" charset="0"/>
              </a:rPr>
              <a:t> &lt;= n; </a:t>
            </a:r>
            <a:r>
              <a:rPr lang="en-US" altLang="en-US" b="1" dirty="0" err="1">
                <a:latin typeface="Consolas" panose="020B0609020204030204" pitchFamily="49" charset="0"/>
              </a:rPr>
              <a:t>i</a:t>
            </a:r>
            <a:r>
              <a:rPr lang="en-US" altLang="en-US" b="1" dirty="0">
                <a:latin typeface="Consolas" panose="020B0609020204030204" pitchFamily="49" charset="0"/>
              </a:rPr>
              <a:t> += c){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	</a:t>
            </a:r>
            <a:r>
              <a:rPr lang="en-US" altLang="en-US" dirty="0">
                <a:latin typeface="Consolas" panose="020B0609020204030204" pitchFamily="49" charset="0"/>
              </a:rPr>
              <a:t>// some O(1) expressions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for (int </a:t>
            </a:r>
            <a:r>
              <a:rPr lang="en-US" altLang="en-US" b="1" dirty="0" err="1">
                <a:latin typeface="Consolas" panose="020B0609020204030204" pitchFamily="49" charset="0"/>
              </a:rPr>
              <a:t>i</a:t>
            </a:r>
            <a:r>
              <a:rPr lang="en-US" altLang="en-US" b="1" dirty="0">
                <a:latin typeface="Consolas" panose="020B0609020204030204" pitchFamily="49" charset="0"/>
              </a:rPr>
              <a:t> = n; </a:t>
            </a:r>
            <a:r>
              <a:rPr lang="en-US" altLang="en-US" b="1" dirty="0" err="1">
                <a:latin typeface="Consolas" panose="020B0609020204030204" pitchFamily="49" charset="0"/>
              </a:rPr>
              <a:t>i</a:t>
            </a:r>
            <a:r>
              <a:rPr lang="en-US" altLang="en-US" b="1" dirty="0">
                <a:latin typeface="Consolas" panose="020B0609020204030204" pitchFamily="49" charset="0"/>
              </a:rPr>
              <a:t> &gt; 0; </a:t>
            </a:r>
            <a:r>
              <a:rPr lang="en-US" altLang="en-US" b="1" dirty="0" err="1">
                <a:latin typeface="Consolas" panose="020B0609020204030204" pitchFamily="49" charset="0"/>
              </a:rPr>
              <a:t>i</a:t>
            </a:r>
            <a:r>
              <a:rPr lang="en-US" altLang="en-US" b="1" dirty="0">
                <a:latin typeface="Consolas" panose="020B0609020204030204" pitchFamily="49" charset="0"/>
              </a:rPr>
              <a:t> -= c)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	</a:t>
            </a:r>
            <a:r>
              <a:rPr lang="en-US" altLang="en-US" dirty="0">
                <a:latin typeface="Consolas" panose="020B0609020204030204" pitchFamily="49" charset="0"/>
              </a:rPr>
              <a:t>// some O(1) expressions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}</a:t>
            </a:r>
            <a:r>
              <a:rPr lang="en-US" altLang="en-US" sz="1100" b="1" dirty="0"/>
              <a:t> </a:t>
            </a:r>
            <a:endParaRPr lang="en-US" altLang="en-US" sz="32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87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742D-9860-4FFD-A9A9-AD7ED374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025" y="2247521"/>
            <a:ext cx="10515600" cy="2819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2600" dirty="0"/>
              <a:t>An algorithm is any well-defined computational procedure that takes some value, or set of values, as input and produces some value, or set of values, as output. </a:t>
            </a:r>
          </a:p>
          <a:p>
            <a:pPr marL="0" indent="0">
              <a:buNone/>
            </a:pPr>
            <a:endParaRPr lang="en-PH" sz="2600" dirty="0"/>
          </a:p>
          <a:p>
            <a:pPr marL="0" indent="0">
              <a:buNone/>
            </a:pPr>
            <a:r>
              <a:rPr lang="en-PH" sz="2600" dirty="0"/>
              <a:t>An algorithm is thus a sequence of computational steps that transform the input into the output.</a:t>
            </a:r>
          </a:p>
          <a:p>
            <a:pPr marL="0" indent="0">
              <a:buNone/>
            </a:pPr>
            <a:endParaRPr lang="en-PH" sz="2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5" y="921958"/>
            <a:ext cx="10515600" cy="1325563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Algorithms (Formal Definition I)</a:t>
            </a:r>
          </a:p>
        </p:txBody>
      </p:sp>
    </p:spTree>
    <p:extLst>
      <p:ext uri="{BB962C8B-B14F-4D97-AF65-F5344CB8AC3E}">
        <p14:creationId xmlns:p14="http://schemas.microsoft.com/office/powerpoint/2010/main" val="1195286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742D-9860-4FFD-A9A9-AD7ED374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83" y="1534160"/>
            <a:ext cx="10962640" cy="4572000"/>
          </a:xfrm>
        </p:spPr>
        <p:txBody>
          <a:bodyPr>
            <a:normAutofit/>
          </a:bodyPr>
          <a:lstStyle/>
          <a:p>
            <a:r>
              <a:rPr lang="en-US" sz="2600" dirty="0"/>
              <a:t>A quadratic task requires a number of steps equal to the square of it’s input value.</a:t>
            </a:r>
          </a:p>
          <a:p>
            <a:r>
              <a:rPr lang="en-US" sz="2600" dirty="0"/>
              <a:t>Time complexity of nested loops is equal to the number of times the innermost statement is executed. </a:t>
            </a:r>
          </a:p>
          <a:p>
            <a:endParaRPr lang="en-US" sz="2600" dirty="0"/>
          </a:p>
          <a:p>
            <a:pPr marL="0" indent="0">
              <a:buNone/>
            </a:pPr>
            <a:r>
              <a:rPr lang="en-US" sz="2600" dirty="0"/>
              <a:t>Ex. Nested for loops, nested while loops</a:t>
            </a:r>
          </a:p>
          <a:p>
            <a:endParaRPr lang="en-PH" sz="2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3" y="375403"/>
            <a:ext cx="10962639" cy="895116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Quadratic Complexity: O(n²)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C4FD26A-A805-4A2B-A79A-7A335242A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834" y="3376080"/>
            <a:ext cx="4841866" cy="283408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 (int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1;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&lt;= n;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+= c)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latin typeface="Consolas" panose="020B0609020204030204" pitchFamily="49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 (int j = 1; j &lt;= k; j += c) { 		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some O(1) expressions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latin typeface="Consolas" panose="020B0609020204030204" pitchFamily="49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 (int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n;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&gt; 0;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-= c)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latin typeface="Consolas" panose="020B0609020204030204" pitchFamily="49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 (int j = i+1; j &lt;= k; j += c){ 		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some O(1) expressions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latin typeface="Consolas" panose="020B0609020204030204" pitchFamily="49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latin typeface="Consolas" panose="020B0609020204030204" pitchFamily="49" charset="0"/>
              </a:rPr>
              <a:t>}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291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742D-9860-4FFD-A9A9-AD7ED374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83" y="1534160"/>
            <a:ext cx="10962640" cy="4572000"/>
          </a:xfrm>
        </p:spPr>
        <p:txBody>
          <a:bodyPr>
            <a:normAutofit/>
          </a:bodyPr>
          <a:lstStyle/>
          <a:p>
            <a:r>
              <a:rPr lang="en-US" sz="2600" dirty="0"/>
              <a:t>This is the type of algorithm that makes computation blazingly fast. </a:t>
            </a:r>
          </a:p>
          <a:p>
            <a:r>
              <a:rPr lang="en-US" sz="2600" dirty="0"/>
              <a:t>Instead of increasing the time it takes to perform each subsequent step, the time is decreased at magnitude </a:t>
            </a:r>
            <a:r>
              <a:rPr lang="en-US" sz="2600" b="1" dirty="0"/>
              <a:t>inversely proportional </a:t>
            </a:r>
            <a:r>
              <a:rPr lang="en-US" sz="2600" dirty="0"/>
              <a:t>to n.</a:t>
            </a:r>
          </a:p>
          <a:p>
            <a:r>
              <a:rPr lang="en-US" sz="2600" dirty="0"/>
              <a:t>if the loop variables are divided / multiplied by a constant amount.</a:t>
            </a:r>
          </a:p>
          <a:p>
            <a:pPr marL="0" indent="0">
              <a:buNone/>
            </a:pPr>
            <a:r>
              <a:rPr lang="en-US" sz="2600" dirty="0"/>
              <a:t>Ex. Binary search</a:t>
            </a:r>
          </a:p>
          <a:p>
            <a:endParaRPr lang="en-PH" sz="2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3" y="375403"/>
            <a:ext cx="10962639" cy="895116"/>
          </a:xfrm>
        </p:spPr>
        <p:txBody>
          <a:bodyPr>
            <a:normAutofit/>
          </a:bodyPr>
          <a:lstStyle/>
          <a:p>
            <a:r>
              <a:rPr lang="pt-BR" sz="3600" b="1" dirty="0">
                <a:latin typeface="+mn-lt"/>
              </a:rPr>
              <a:t>Logarithmic Complexity: O(log</a:t>
            </a:r>
            <a:r>
              <a:rPr lang="pt-BR" sz="3600" b="1" baseline="-25000" dirty="0">
                <a:latin typeface="+mn-lt"/>
              </a:rPr>
              <a:t>2</a:t>
            </a:r>
            <a:r>
              <a:rPr lang="pt-BR" sz="3600" b="1" dirty="0">
                <a:latin typeface="+mn-lt"/>
              </a:rPr>
              <a:t>n)</a:t>
            </a:r>
            <a:endParaRPr lang="en-PH" sz="3600" b="1" dirty="0"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168442-3036-44E6-BD86-66BC3B527B12}"/>
              </a:ext>
            </a:extLst>
          </p:cNvPr>
          <p:cNvSpPr/>
          <p:nvPr/>
        </p:nvSpPr>
        <p:spPr>
          <a:xfrm>
            <a:off x="5762997" y="3983593"/>
            <a:ext cx="4663440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for (int </a:t>
            </a:r>
            <a:r>
              <a:rPr lang="en-US" altLang="en-US" b="1" dirty="0" err="1">
                <a:latin typeface="Consolas" panose="020B0609020204030204" pitchFamily="49" charset="0"/>
              </a:rPr>
              <a:t>i</a:t>
            </a:r>
            <a:r>
              <a:rPr lang="en-US" altLang="en-US" b="1" dirty="0">
                <a:latin typeface="Consolas" panose="020B0609020204030204" pitchFamily="49" charset="0"/>
              </a:rPr>
              <a:t> = 1; </a:t>
            </a:r>
            <a:r>
              <a:rPr lang="en-US" altLang="en-US" b="1" dirty="0" err="1">
                <a:latin typeface="Consolas" panose="020B0609020204030204" pitchFamily="49" charset="0"/>
              </a:rPr>
              <a:t>i</a:t>
            </a:r>
            <a:r>
              <a:rPr lang="en-US" altLang="en-US" b="1" dirty="0">
                <a:latin typeface="Consolas" panose="020B0609020204030204" pitchFamily="49" charset="0"/>
              </a:rPr>
              <a:t> &lt;=n; </a:t>
            </a:r>
            <a:r>
              <a:rPr lang="en-US" altLang="en-US" b="1" dirty="0" err="1">
                <a:latin typeface="Consolas" panose="020B0609020204030204" pitchFamily="49" charset="0"/>
              </a:rPr>
              <a:t>i</a:t>
            </a:r>
            <a:r>
              <a:rPr lang="en-US" altLang="en-US" b="1" dirty="0">
                <a:latin typeface="Consolas" panose="020B0609020204030204" pitchFamily="49" charset="0"/>
              </a:rPr>
              <a:t> *= c)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 </a:t>
            </a:r>
            <a:r>
              <a:rPr lang="en-US" altLang="en-US" dirty="0">
                <a:latin typeface="Consolas" panose="020B0609020204030204" pitchFamily="49" charset="0"/>
              </a:rPr>
              <a:t>// some O(1) expressions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for (int </a:t>
            </a:r>
            <a:r>
              <a:rPr lang="en-US" altLang="en-US" b="1" dirty="0" err="1">
                <a:latin typeface="Consolas" panose="020B0609020204030204" pitchFamily="49" charset="0"/>
              </a:rPr>
              <a:t>i</a:t>
            </a:r>
            <a:r>
              <a:rPr lang="en-US" altLang="en-US" b="1" dirty="0">
                <a:latin typeface="Consolas" panose="020B0609020204030204" pitchFamily="49" charset="0"/>
              </a:rPr>
              <a:t> = n; </a:t>
            </a:r>
            <a:r>
              <a:rPr lang="en-US" altLang="en-US" b="1" dirty="0" err="1">
                <a:latin typeface="Consolas" panose="020B0609020204030204" pitchFamily="49" charset="0"/>
              </a:rPr>
              <a:t>i</a:t>
            </a:r>
            <a:r>
              <a:rPr lang="en-US" altLang="en-US" b="1" dirty="0">
                <a:latin typeface="Consolas" panose="020B0609020204030204" pitchFamily="49" charset="0"/>
              </a:rPr>
              <a:t> &gt; 0; </a:t>
            </a:r>
            <a:r>
              <a:rPr lang="en-US" altLang="en-US" b="1" dirty="0" err="1">
                <a:latin typeface="Consolas" panose="020B0609020204030204" pitchFamily="49" charset="0"/>
              </a:rPr>
              <a:t>i</a:t>
            </a:r>
            <a:r>
              <a:rPr lang="en-US" altLang="en-US" b="1" dirty="0">
                <a:latin typeface="Consolas" panose="020B0609020204030204" pitchFamily="49" charset="0"/>
              </a:rPr>
              <a:t> /= c)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 </a:t>
            </a:r>
            <a:r>
              <a:rPr lang="en-US" altLang="en-US" dirty="0">
                <a:latin typeface="Consolas" panose="020B0609020204030204" pitchFamily="49" charset="0"/>
              </a:rPr>
              <a:t>// some O(1) expressions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}</a:t>
            </a:r>
            <a:endParaRPr lang="en-US" altLang="en-US" sz="32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660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F742D-9860-4FFD-A9A9-AD7ED374A4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4983" y="1534160"/>
                <a:ext cx="10962640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dirty="0"/>
                  <a:t>Time complexity at an exponential rate means that with each step the function performs, it’s subsequent step will take longer by an order of magnitude equivalent to a factor of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.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Ex. travelling salesman</a:t>
                </a:r>
              </a:p>
              <a:p>
                <a:pPr marL="0" indent="0">
                  <a:buNone/>
                </a:pPr>
                <a:endParaRPr lang="en-PH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F742D-9860-4FFD-A9A9-AD7ED374A4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4983" y="1534160"/>
                <a:ext cx="10962640" cy="4572000"/>
              </a:xfrm>
              <a:blipFill>
                <a:blip r:embed="rId3"/>
                <a:stretch>
                  <a:fillRect l="-1001" t="-21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3" y="375403"/>
            <a:ext cx="10962639" cy="895116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Exponential Complexity: O(2</a:t>
            </a:r>
            <a:r>
              <a:rPr lang="en-PH" sz="3600" b="1" baseline="30000" dirty="0">
                <a:latin typeface="+mn-lt"/>
              </a:rPr>
              <a:t>n</a:t>
            </a:r>
            <a:r>
              <a:rPr lang="en-PH" sz="3600" b="1" dirty="0">
                <a:latin typeface="+mn-lt"/>
              </a:rPr>
              <a:t>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0A62203-E6F9-4021-BE32-BA3E2BB38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1" y="4135931"/>
            <a:ext cx="8791578" cy="1541427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Consolas" panose="020B0609020204030204" pitchFamily="49" charset="0"/>
              </a:rPr>
              <a:t>var </a:t>
            </a:r>
            <a:r>
              <a:rPr lang="en-US" sz="2000" b="1" dirty="0" err="1">
                <a:latin typeface="Consolas" panose="020B0609020204030204" pitchFamily="49" charset="0"/>
              </a:rPr>
              <a:t>fibonacci</a:t>
            </a:r>
            <a:r>
              <a:rPr lang="en-US" sz="2000" b="1" dirty="0">
                <a:latin typeface="Consolas" panose="020B0609020204030204" pitchFamily="49" charset="0"/>
              </a:rPr>
              <a:t> = function(number) {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latin typeface="Consolas" panose="020B0609020204030204" pitchFamily="49" charset="0"/>
              </a:rPr>
              <a:t>if (number &lt;= 1) return number;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latin typeface="Consolas" panose="020B0609020204030204" pitchFamily="49" charset="0"/>
              </a:rPr>
              <a:t>return Fibonacci(number - 2) + Fibonacci(number - 1);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}; 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68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742D-9860-4FFD-A9A9-AD7ED374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83" y="1534160"/>
            <a:ext cx="10962640" cy="4572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/>
              <a:t>Break your algorithm/function into individual operations.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Calculate the Big O of each operation.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Add up the Big O of each operation together.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Remove the constants.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Find the </a:t>
            </a:r>
            <a:r>
              <a:rPr lang="en-US" sz="2600" b="1" dirty="0"/>
              <a:t>highest order term </a:t>
            </a:r>
            <a:r>
              <a:rPr lang="en-US" sz="2600" dirty="0"/>
              <a:t>— this will be what we consider the Big O of our algorithm/function.</a:t>
            </a:r>
            <a:endParaRPr lang="en-PH" sz="2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3" y="375403"/>
            <a:ext cx="10962639" cy="89511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To calculate Big O, there are five steps you should follow:</a:t>
            </a:r>
            <a:endParaRPr lang="en-PH" sz="3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7341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742D-9860-4FFD-A9A9-AD7ED374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83" y="1534160"/>
            <a:ext cx="10962640" cy="4572000"/>
          </a:xfrm>
        </p:spPr>
        <p:txBody>
          <a:bodyPr>
            <a:normAutofit/>
          </a:bodyPr>
          <a:lstStyle/>
          <a:p>
            <a:r>
              <a:rPr lang="en-US" sz="2400" dirty="0"/>
              <a:t>Big O describes a </a:t>
            </a:r>
            <a:r>
              <a:rPr lang="en-US" sz="2400" b="1" dirty="0"/>
              <a:t>growth regime</a:t>
            </a:r>
            <a:r>
              <a:rPr lang="en-US" sz="2400" dirty="0"/>
              <a:t>, but it doesn't describe what we're observing growth in. Big O provides a </a:t>
            </a:r>
            <a:r>
              <a:rPr lang="en-US" sz="2400" b="1" dirty="0"/>
              <a:t>generalized measure </a:t>
            </a:r>
            <a:r>
              <a:rPr lang="en-US" sz="2400" dirty="0"/>
              <a:t>of run times.</a:t>
            </a:r>
          </a:p>
          <a:p>
            <a:r>
              <a:rPr lang="en-US" sz="2400" dirty="0"/>
              <a:t>We are usually </a:t>
            </a:r>
            <a:r>
              <a:rPr lang="en-US" sz="2400" b="1" dirty="0"/>
              <a:t>not interested in exact running times</a:t>
            </a:r>
            <a:r>
              <a:rPr lang="en-US" sz="2400" dirty="0"/>
              <a:t>, but only in an asymptotic classification of the running time, that ignores constant factors and constant additive offsets.</a:t>
            </a:r>
          </a:p>
          <a:p>
            <a:r>
              <a:rPr lang="en-US" sz="2400" dirty="0"/>
              <a:t>An exact analysis (e.g. exactly counting the number of operations in a RAM) may be hard, but wouldn’t lead to more precise results as the computational model is already quite a distance from reality.</a:t>
            </a:r>
          </a:p>
          <a:p>
            <a:r>
              <a:rPr lang="en-US" sz="2400" dirty="0"/>
              <a:t>Running time should be expressed by simple functions.</a:t>
            </a:r>
            <a:endParaRPr lang="en-PH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3" y="375403"/>
            <a:ext cx="10962639" cy="895116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Why do we only get the highest term?</a:t>
            </a:r>
          </a:p>
        </p:txBody>
      </p:sp>
    </p:spTree>
    <p:extLst>
      <p:ext uri="{BB962C8B-B14F-4D97-AF65-F5344CB8AC3E}">
        <p14:creationId xmlns:p14="http://schemas.microsoft.com/office/powerpoint/2010/main" val="383579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742D-9860-4FFD-A9A9-AD7ED374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83" y="1534160"/>
            <a:ext cx="10962640" cy="4572000"/>
          </a:xfrm>
        </p:spPr>
        <p:txBody>
          <a:bodyPr>
            <a:normAutofit/>
          </a:bodyPr>
          <a:lstStyle/>
          <a:p>
            <a:r>
              <a:rPr lang="en-US" sz="2600" dirty="0"/>
              <a:t>https://www.bigocheatsheet.com/</a:t>
            </a:r>
            <a:endParaRPr lang="en-PH" sz="2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3" y="375403"/>
            <a:ext cx="10962639" cy="895116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Big O Cheat Sheet</a:t>
            </a:r>
          </a:p>
        </p:txBody>
      </p:sp>
    </p:spTree>
    <p:extLst>
      <p:ext uri="{BB962C8B-B14F-4D97-AF65-F5344CB8AC3E}">
        <p14:creationId xmlns:p14="http://schemas.microsoft.com/office/powerpoint/2010/main" val="2655061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742D-9860-4FFD-A9A9-AD7ED374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83" y="1534160"/>
            <a:ext cx="1096264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PH" sz="2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3" y="375403"/>
            <a:ext cx="10962639" cy="895116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Guess the complexity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1EF39F-6E9B-4DE1-BA77-21AD5737F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37" y="1534160"/>
            <a:ext cx="97631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73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742D-9860-4FFD-A9A9-AD7ED374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83" y="1534160"/>
            <a:ext cx="1096264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PH" sz="2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3" y="375403"/>
            <a:ext cx="10962639" cy="895116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Guess the complexity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32E753-8DE4-4880-B582-7E76DD526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633" y="1699260"/>
            <a:ext cx="4748734" cy="386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4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742D-9860-4FFD-A9A9-AD7ED374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83" y="1534160"/>
            <a:ext cx="1096264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PH" sz="2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3" y="375403"/>
            <a:ext cx="10962639" cy="895116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Guess the complexity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9D9EA4-094D-478A-9237-8ABCD658D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920" y="1415931"/>
            <a:ext cx="9167177" cy="435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02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742D-9860-4FFD-A9A9-AD7ED374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83" y="1534160"/>
            <a:ext cx="1096264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PH" sz="2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3" y="375403"/>
            <a:ext cx="10962639" cy="895116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Guess the complexity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719CDD-8ACB-43EC-8B56-8146CF2699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373" b="11786"/>
          <a:stretch/>
        </p:blipFill>
        <p:spPr>
          <a:xfrm>
            <a:off x="1623323" y="2073744"/>
            <a:ext cx="9235757" cy="310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5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742D-9860-4FFD-A9A9-AD7ED374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025" y="1514876"/>
            <a:ext cx="10515600" cy="45201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PH" sz="2600" dirty="0"/>
              <a:t>An algorithm is a feasible solution to a problem if it is also </a:t>
            </a:r>
            <a:r>
              <a:rPr lang="en-PH" sz="2600" b="1" dirty="0"/>
              <a:t>efficient</a:t>
            </a:r>
            <a:r>
              <a:rPr lang="en-PH" sz="2600" dirty="0"/>
              <a:t>.</a:t>
            </a:r>
          </a:p>
          <a:p>
            <a:pPr lvl="1"/>
            <a:r>
              <a:rPr lang="en-PH" dirty="0"/>
              <a:t>Notion of efficiency: it executes in a </a:t>
            </a:r>
            <a:r>
              <a:rPr lang="en-PH" b="1" dirty="0"/>
              <a:t>reasonable amount of time</a:t>
            </a:r>
            <a:r>
              <a:rPr lang="en-PH" dirty="0"/>
              <a:t>.</a:t>
            </a:r>
          </a:p>
          <a:p>
            <a:pPr lvl="1"/>
            <a:r>
              <a:rPr lang="en-PH" dirty="0"/>
              <a:t>Alternatively: if it uses a </a:t>
            </a:r>
            <a:r>
              <a:rPr lang="en-PH" b="1" dirty="0"/>
              <a:t>reasonable amount of memory</a:t>
            </a:r>
            <a:r>
              <a:rPr lang="en-PH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PH" sz="2600" dirty="0"/>
              <a:t>In general: if it uses a reasonable amount of some resource.</a:t>
            </a:r>
          </a:p>
          <a:p>
            <a:pPr marL="514350" indent="-514350">
              <a:buFont typeface="+mj-lt"/>
              <a:buAutoNum type="arabicPeriod"/>
            </a:pPr>
            <a:r>
              <a:rPr lang="en-PH" sz="2600" dirty="0"/>
              <a:t>There can be multiple algorithms acting on different data structures that solve the same problem!</a:t>
            </a:r>
          </a:p>
          <a:p>
            <a:pPr marL="514350" indent="-514350">
              <a:buFont typeface="+mj-lt"/>
              <a:buAutoNum type="arabicPeriod"/>
            </a:pPr>
            <a:endParaRPr lang="en-PH" sz="2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5" y="189314"/>
            <a:ext cx="10515600" cy="1325563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Algorithms (Formal Definition II)</a:t>
            </a:r>
          </a:p>
        </p:txBody>
      </p:sp>
    </p:spTree>
    <p:extLst>
      <p:ext uri="{BB962C8B-B14F-4D97-AF65-F5344CB8AC3E}">
        <p14:creationId xmlns:p14="http://schemas.microsoft.com/office/powerpoint/2010/main" val="754306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742D-9860-4FFD-A9A9-AD7ED374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83" y="1534160"/>
            <a:ext cx="1096264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PH" sz="2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3" y="375403"/>
            <a:ext cx="10962639" cy="895116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Guess the complexity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2C8993-4026-41E6-8B90-2A3F0AC89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987" y="1381760"/>
            <a:ext cx="55340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68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742D-9860-4FFD-A9A9-AD7ED374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83" y="1534160"/>
            <a:ext cx="1096264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Sometimes, we want to say that an algorithm takes at least a certain amount of time, without providing an upper bound. We use big-Ω notation; that's the Greek letter "omega."</a:t>
            </a:r>
            <a:endParaRPr lang="en-PH" sz="2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3" y="375403"/>
            <a:ext cx="10962639" cy="895116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Big Omega </a:t>
            </a:r>
            <a:r>
              <a:rPr lang="el-GR" sz="3600" b="1" dirty="0">
                <a:latin typeface="+mn-lt"/>
              </a:rPr>
              <a:t>Ω</a:t>
            </a:r>
            <a:r>
              <a:rPr lang="en-PH" sz="3600" b="1" dirty="0">
                <a:latin typeface="+mn-lt"/>
              </a:rPr>
              <a:t> or Asymptotic Lower Bound</a:t>
            </a:r>
          </a:p>
        </p:txBody>
      </p:sp>
    </p:spTree>
    <p:extLst>
      <p:ext uri="{BB962C8B-B14F-4D97-AF65-F5344CB8AC3E}">
        <p14:creationId xmlns:p14="http://schemas.microsoft.com/office/powerpoint/2010/main" val="1802033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F742D-9860-4FFD-A9A9-AD7ED374A4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4983" y="1412240"/>
                <a:ext cx="10962640" cy="469392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600" dirty="0"/>
                  <a:t>Sometimes, we want to say that an algorithm takes </a:t>
                </a:r>
                <a:r>
                  <a:rPr lang="en-US" sz="2600" b="1" dirty="0"/>
                  <a:t>at least</a:t>
                </a:r>
                <a:r>
                  <a:rPr lang="en-US" sz="2600" dirty="0"/>
                  <a:t> a certain amount of time, without providing an upper bound. We use big-Ω notation; that's the Greek letter "omega.“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r>
                  <a:rPr lang="en-US" sz="2600" dirty="0"/>
                  <a:t>Intuition: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600" dirty="0"/>
                  <a:t> is (asymptotically) greater than or equal to g.</a:t>
                </a:r>
              </a:p>
              <a:p>
                <a:r>
                  <a:rPr lang="en-US" sz="2600" dirty="0"/>
                  <a:t>Big-Omega gives an asymptotic </a:t>
                </a:r>
                <a:r>
                  <a:rPr lang="en-US" sz="2600" b="1" dirty="0"/>
                  <a:t>lower bound</a:t>
                </a:r>
                <a:r>
                  <a:rPr lang="en-US" sz="2600" dirty="0"/>
                  <a:t>.</a:t>
                </a:r>
                <a:endParaRPr lang="en-PH" sz="2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F742D-9860-4FFD-A9A9-AD7ED374A4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4983" y="1412240"/>
                <a:ext cx="10962640" cy="4693920"/>
              </a:xfrm>
              <a:blipFill>
                <a:blip r:embed="rId3"/>
                <a:stretch>
                  <a:fillRect l="-834" t="-298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3" y="375403"/>
            <a:ext cx="10962639" cy="895116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Big Omega </a:t>
            </a:r>
            <a:r>
              <a:rPr lang="el-GR" sz="3600" b="1" dirty="0">
                <a:latin typeface="+mn-lt"/>
              </a:rPr>
              <a:t>Ω</a:t>
            </a:r>
            <a:r>
              <a:rPr lang="en-PH" sz="3600" b="1" dirty="0">
                <a:latin typeface="+mn-lt"/>
              </a:rPr>
              <a:t> or Asymptotic Lower Bound</a:t>
            </a:r>
          </a:p>
        </p:txBody>
      </p:sp>
      <p:pic>
        <p:nvPicPr>
          <p:cNvPr id="1026" name="Picture 2" descr="https://cdn.kastatic.org/ka-perseus-images/c02e6916d15bacae7a936381af8c6e5a0068f4fd.png">
            <a:extLst>
              <a:ext uri="{FF2B5EF4-FFF2-40B4-BE49-F238E27FC236}">
                <a16:creationId xmlns:a16="http://schemas.microsoft.com/office/drawing/2014/main" id="{8941A918-A073-4A00-9CBF-43FEC69A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668" y="2406650"/>
            <a:ext cx="4672663" cy="222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7083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742D-9860-4FFD-A9A9-AD7ED374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83" y="1534160"/>
            <a:ext cx="1096264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PH" sz="2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3" y="375403"/>
            <a:ext cx="10962639" cy="895116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Big Omega </a:t>
            </a:r>
            <a:r>
              <a:rPr lang="el-GR" sz="3600" b="1" dirty="0">
                <a:latin typeface="+mn-lt"/>
              </a:rPr>
              <a:t>Ω</a:t>
            </a:r>
            <a:r>
              <a:rPr lang="en-PH" sz="3600" b="1" dirty="0">
                <a:latin typeface="+mn-lt"/>
              </a:rPr>
              <a:t> or Asymptotic Lower Bound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A61D2A-6D32-4C0C-B221-90B6AA874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872" y="1626705"/>
            <a:ext cx="6678860" cy="32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68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F742D-9860-4FFD-A9A9-AD7ED374A4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4983" y="1412240"/>
                <a:ext cx="10962640" cy="469392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r>
                  <a:rPr lang="en-US" sz="2600" dirty="0"/>
                  <a:t>Intuition: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600" dirty="0"/>
                  <a:t> is (asymptotically) equal to g.</a:t>
                </a:r>
              </a:p>
              <a:p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600" dirty="0"/>
                  <a:t> is bounded above and below by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600" dirty="0"/>
                  <a:t>.</a:t>
                </a:r>
              </a:p>
              <a:p>
                <a:r>
                  <a:rPr lang="en-US" sz="2600" dirty="0"/>
                  <a:t>Big-Omega gives an asymptotic </a:t>
                </a:r>
                <a:r>
                  <a:rPr lang="en-US" sz="2600" b="1" dirty="0"/>
                  <a:t>equivalence</a:t>
                </a:r>
                <a:r>
                  <a:rPr lang="en-US" sz="2600" dirty="0"/>
                  <a:t>.</a:t>
                </a:r>
                <a:endParaRPr lang="en-PH" sz="2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F742D-9860-4FFD-A9A9-AD7ED374A4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4983" y="1412240"/>
                <a:ext cx="10962640" cy="4693920"/>
              </a:xfrm>
              <a:blipFill>
                <a:blip r:embed="rId3"/>
                <a:stretch>
                  <a:fillRect l="-83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3" y="375403"/>
            <a:ext cx="10962639" cy="895116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Big Theta </a:t>
            </a:r>
            <a:r>
              <a:rPr lang="el-GR" sz="3600" b="1" dirty="0">
                <a:latin typeface="+mn-lt"/>
              </a:rPr>
              <a:t>θ</a:t>
            </a:r>
            <a:r>
              <a:rPr lang="en-PH" sz="3600" b="1" dirty="0">
                <a:latin typeface="+mn-lt"/>
              </a:rPr>
              <a:t> or Asymptotic Tight Bound</a:t>
            </a:r>
          </a:p>
        </p:txBody>
      </p:sp>
      <p:pic>
        <p:nvPicPr>
          <p:cNvPr id="2050" name="Picture 2" descr="https://cdn.kastatic.org/ka-perseus-images/2bdc25c7eda8486d05b8031c5a63535684ecb5a1.png">
            <a:extLst>
              <a:ext uri="{FF2B5EF4-FFF2-40B4-BE49-F238E27FC236}">
                <a16:creationId xmlns:a16="http://schemas.microsoft.com/office/drawing/2014/main" id="{4D4A19F7-9523-4235-84F5-8F4CC09AE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772" y="1412240"/>
            <a:ext cx="4833183" cy="290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DEFD817-E3A4-4CF2-BEEC-BFFA6B2E39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689" y="1383690"/>
            <a:ext cx="6041486" cy="29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1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742D-9860-4FFD-A9A9-AD7ED374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025" y="1514876"/>
            <a:ext cx="10515600" cy="45201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PH" sz="2600" dirty="0"/>
              <a:t>How many “steps” would it take for this algorithm to complete? </a:t>
            </a:r>
          </a:p>
          <a:p>
            <a:pPr marL="514350" indent="-514350">
              <a:buFont typeface="+mj-lt"/>
              <a:buAutoNum type="arabicPeriod"/>
            </a:pPr>
            <a:r>
              <a:rPr lang="en-PH" sz="2600" dirty="0"/>
              <a:t>What constitutes a step? </a:t>
            </a:r>
          </a:p>
          <a:p>
            <a:pPr marL="514350" indent="-514350">
              <a:buFont typeface="+mj-lt"/>
              <a:buAutoNum type="arabicPeriod"/>
            </a:pPr>
            <a:r>
              <a:rPr lang="en-PH" sz="2600" dirty="0"/>
              <a:t>How do we measure its complexity?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5" y="189314"/>
            <a:ext cx="10515600" cy="1325563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For all algorithms,</a:t>
            </a:r>
          </a:p>
        </p:txBody>
      </p:sp>
    </p:spTree>
    <p:extLst>
      <p:ext uri="{BB962C8B-B14F-4D97-AF65-F5344CB8AC3E}">
        <p14:creationId xmlns:p14="http://schemas.microsoft.com/office/powerpoint/2010/main" val="1394005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742D-9860-4FFD-A9A9-AD7ED374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85" y="1368167"/>
            <a:ext cx="10936840" cy="48271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/>
              <a:t>How can we say that one algorithm performs better than another?</a:t>
            </a:r>
          </a:p>
          <a:p>
            <a:pPr marL="0" indent="0">
              <a:buNone/>
            </a:pPr>
            <a:r>
              <a:rPr lang="en-US" sz="2600" dirty="0"/>
              <a:t>Quantify the resources required to execute:</a:t>
            </a:r>
          </a:p>
          <a:p>
            <a:r>
              <a:rPr lang="en-US" sz="2400" dirty="0"/>
              <a:t>Time</a:t>
            </a:r>
          </a:p>
          <a:p>
            <a:r>
              <a:rPr lang="en-US" sz="2400" dirty="0"/>
              <a:t>Memory</a:t>
            </a:r>
          </a:p>
          <a:p>
            <a:r>
              <a:rPr lang="en-US" sz="2400" dirty="0"/>
              <a:t>I/O</a:t>
            </a:r>
          </a:p>
          <a:p>
            <a:r>
              <a:rPr lang="en-US" sz="2400" dirty="0"/>
              <a:t>circuits, power, </a:t>
            </a:r>
            <a:r>
              <a:rPr lang="en-US" sz="2400" dirty="0" err="1"/>
              <a:t>etc</a:t>
            </a:r>
            <a:endParaRPr lang="en-US" sz="24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600" b="1" dirty="0"/>
              <a:t>Time</a:t>
            </a:r>
            <a:r>
              <a:rPr lang="en-US" sz="2600" dirty="0"/>
              <a:t> is not merely CPU clock cycles, we want to study algorithms </a:t>
            </a:r>
            <a:r>
              <a:rPr lang="en-US" sz="2600" b="1" dirty="0"/>
              <a:t>independent </a:t>
            </a:r>
            <a:r>
              <a:rPr lang="en-US" sz="2600" dirty="0"/>
              <a:t>of implementations, platforms, and hardware.</a:t>
            </a:r>
          </a:p>
          <a:p>
            <a:pPr marL="0" indent="0">
              <a:buNone/>
            </a:pPr>
            <a:r>
              <a:rPr lang="en-US" sz="2600" dirty="0"/>
              <a:t>We need an objective point of reference. For that, we measure time as a function of an algorithm’s </a:t>
            </a:r>
            <a:r>
              <a:rPr lang="en-US" sz="2600" b="1" dirty="0"/>
              <a:t>input size</a:t>
            </a:r>
            <a:r>
              <a:rPr lang="en-US" sz="2600" dirty="0"/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85" y="306305"/>
            <a:ext cx="10515600" cy="1033311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488279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F742D-9860-4FFD-A9A9-AD7ED374A4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881" y="1514876"/>
                <a:ext cx="10895744" cy="4520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dirty="0"/>
                  <a:t>For a given problem, we characterize the input size,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, appropriately: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r>
                  <a:rPr lang="en-US" sz="2600" dirty="0"/>
                  <a:t>sorting – the number of items to be sorted (and/or swapped)</a:t>
                </a:r>
              </a:p>
              <a:p>
                <a:r>
                  <a:rPr lang="en-US" sz="2600" dirty="0"/>
                  <a:t>graphs – the number of vertices and/or edges</a:t>
                </a:r>
              </a:p>
              <a:p>
                <a:r>
                  <a:rPr lang="en-US" sz="2600" dirty="0"/>
                  <a:t>numerical – the number of bits needed to represent a number</a:t>
                </a:r>
                <a:endParaRPr lang="en-PH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F742D-9860-4FFD-A9A9-AD7ED374A4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881" y="1514876"/>
                <a:ext cx="10895744" cy="4520163"/>
              </a:xfrm>
              <a:blipFill>
                <a:blip r:embed="rId3"/>
                <a:stretch>
                  <a:fillRect l="-1007" t="-215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81" y="18931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Input Size</a:t>
            </a:r>
            <a:endParaRPr lang="en-PH" sz="3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12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F742D-9860-4FFD-A9A9-AD7ED374A4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2025" y="1514876"/>
                <a:ext cx="10515600" cy="4520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dirty="0"/>
                  <a:t>Some algorithms perform differently on various inputs of a similar size. WE call this the </a:t>
                </a:r>
                <a:r>
                  <a:rPr lang="en-US" sz="2600" b="1" dirty="0"/>
                  <a:t>Worst Case</a:t>
                </a:r>
                <a:r>
                  <a:rPr lang="en-US" sz="2600" dirty="0"/>
                  <a:t>, </a:t>
                </a:r>
                <a:r>
                  <a:rPr lang="en-US" sz="2600" b="1" dirty="0"/>
                  <a:t>Best Case</a:t>
                </a:r>
                <a:r>
                  <a:rPr lang="en-US" sz="2600" dirty="0"/>
                  <a:t>, and </a:t>
                </a:r>
                <a:r>
                  <a:rPr lang="en-US" sz="2600" b="1" dirty="0"/>
                  <a:t>Average Case </a:t>
                </a:r>
                <a:r>
                  <a:rPr lang="en-US" sz="2600" dirty="0"/>
                  <a:t>efficiencies of algorithms.</a:t>
                </a:r>
              </a:p>
              <a:p>
                <a:pPr marL="0" indent="0">
                  <a:buNone/>
                </a:pPr>
                <a:r>
                  <a:rPr lang="en-US" sz="2600" dirty="0"/>
                  <a:t>Motivating example: searching an array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600" dirty="0"/>
                  <a:t> of size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for a given value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600" dirty="0"/>
                  <a:t>:</a:t>
                </a:r>
              </a:p>
              <a:p>
                <a:pPr lvl="1"/>
                <a:r>
                  <a:rPr lang="en-US" dirty="0"/>
                  <a:t>Worst Case: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then we must search every item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comparisons).</a:t>
                </a:r>
              </a:p>
              <a:p>
                <a:pPr lvl="1"/>
                <a:r>
                  <a:rPr lang="en-US" dirty="0"/>
                  <a:t>Best Case: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first item that we check, so only one comparison.</a:t>
                </a:r>
              </a:p>
              <a:p>
                <a:pPr marL="0" indent="0">
                  <a:buNone/>
                </a:pPr>
                <a:endParaRPr lang="en-PH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F742D-9860-4FFD-A9A9-AD7ED374A4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2025" y="1514876"/>
                <a:ext cx="10515600" cy="4520163"/>
              </a:xfrm>
              <a:blipFill>
                <a:blip r:embed="rId3"/>
                <a:stretch>
                  <a:fillRect l="-1043" t="-215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5" y="18931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Worst, Best, and Average Case</a:t>
            </a:r>
            <a:endParaRPr lang="en-PH" sz="3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3588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F742D-9860-4FFD-A9A9-AD7ED374A4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2025" y="1514876"/>
                <a:ext cx="10515600" cy="4520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dirty="0"/>
                  <a:t>After developing an algorithm, we must analyze; a general approach: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1. Decide on a parameter(s) for the input,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.</a:t>
                </a:r>
              </a:p>
              <a:p>
                <a:pPr marL="0" indent="0">
                  <a:buNone/>
                </a:pPr>
                <a:r>
                  <a:rPr lang="en-US" sz="2600" dirty="0"/>
                  <a:t>2. Identify the elementary operation.</a:t>
                </a:r>
              </a:p>
              <a:p>
                <a:pPr marL="0" indent="0">
                  <a:buNone/>
                </a:pPr>
                <a:r>
                  <a:rPr lang="en-US" sz="2600" dirty="0"/>
                  <a:t>3. Evaluate how the </a:t>
                </a:r>
                <a:r>
                  <a:rPr lang="en-US" sz="2600" b="1" dirty="0"/>
                  <a:t>elementary operation </a:t>
                </a:r>
                <a:r>
                  <a:rPr lang="en-US" sz="2600" dirty="0"/>
                  <a:t>depends on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.</a:t>
                </a:r>
              </a:p>
              <a:p>
                <a:pPr marL="0" indent="0">
                  <a:buNone/>
                </a:pPr>
                <a:r>
                  <a:rPr lang="en-US" sz="2600" dirty="0"/>
                  <a:t>4. Generate a general formula for the number of times the elementary operation is executed with respect to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.</a:t>
                </a:r>
              </a:p>
              <a:p>
                <a:pPr marL="0" indent="0">
                  <a:buNone/>
                </a:pPr>
                <a:r>
                  <a:rPr lang="en-US" sz="2600" dirty="0"/>
                  <a:t>5. Simplify the equation to get as simple of a function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as possible.</a:t>
                </a:r>
              </a:p>
              <a:p>
                <a:pPr marL="0" indent="0">
                  <a:buNone/>
                </a:pPr>
                <a:endParaRPr lang="en-PH" sz="2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F742D-9860-4FFD-A9A9-AD7ED374A4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2025" y="1514876"/>
                <a:ext cx="10515600" cy="4520163"/>
              </a:xfrm>
              <a:blipFill>
                <a:blip r:embed="rId3"/>
                <a:stretch>
                  <a:fillRect l="-1043" t="-215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5" y="189314"/>
            <a:ext cx="10515600" cy="1325563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Mathematical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3978299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742D-9860-4FFD-A9A9-AD7ED374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025" y="1514876"/>
            <a:ext cx="10515600" cy="4520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2600" dirty="0"/>
              <a:t>What is the elementary operation formula?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5" y="189314"/>
            <a:ext cx="10515600" cy="1325563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Analysis Example 1 – Bubble Sort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790E15-7440-49CF-9E76-2498564CD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851" y="2136856"/>
            <a:ext cx="6967795" cy="392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73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10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11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2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3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5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47152859C8014E97EC9B577D7A1330" ma:contentTypeVersion="12" ma:contentTypeDescription="Create a new document." ma:contentTypeScope="" ma:versionID="52d09823e0087feae297551e9dbda0a9">
  <xsd:schema xmlns:xsd="http://www.w3.org/2001/XMLSchema" xmlns:xs="http://www.w3.org/2001/XMLSchema" xmlns:p="http://schemas.microsoft.com/office/2006/metadata/properties" xmlns:ns2="d8f4194d-84ab-46b7-ab9a-ae336d6d7a46" targetNamespace="http://schemas.microsoft.com/office/2006/metadata/properties" ma:root="true" ma:fieldsID="9dcf8d2f8904ed4674c63cd7be38c229" ns2:_="">
    <xsd:import namespace="d8f4194d-84ab-46b7-ab9a-ae336d6d7a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f4194d-84ab-46b7-ab9a-ae336d6d7a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7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8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9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Props1.xml><?xml version="1.0" encoding="utf-8"?>
<ds:datastoreItem xmlns:ds="http://schemas.openxmlformats.org/officeDocument/2006/customXml" ds:itemID="{F79BED0A-E20E-4F16-91D3-BB18BCF17AE7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DB215FA1-4FD3-42FD-A00D-2232EB3452BE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CAEBBB30-5DD1-4E52-82DE-A02E4733D29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1BDA43E-947F-4629-A7CA-0F1298F3BE3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E432C16-7313-413A-AE06-D8B8B05337A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059770E-01DC-4FDB-86F6-E534434C147D}">
  <ds:schemaRefs>
    <ds:schemaRef ds:uri="http://purl.org/dc/elements/1.1/"/>
    <ds:schemaRef ds:uri="78007d9d-013d-4894-87f6-d9a20bfb3aae"/>
    <ds:schemaRef ds:uri="http://purl.org/dc/dcmitype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C4D067AF-DC92-4F11-82F5-13007749D8F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E5A5C09-EDBA-4D52-A943-7BEE7A412FDC}"/>
</file>

<file path=customXml/itemProps7.xml><?xml version="1.0" encoding="utf-8"?>
<ds:datastoreItem xmlns:ds="http://schemas.openxmlformats.org/officeDocument/2006/customXml" ds:itemID="{AD4724DF-B3D7-4FCF-AA8F-856D3FC7F828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5C3CACB1-8298-4134-A015-C9601C56D2F5}">
  <ds:schemaRefs>
    <ds:schemaRef ds:uri="http://schemas.microsoft.com/sharepoint/v3/contenttype/forms"/>
  </ds:schemaRefs>
</ds:datastoreItem>
</file>

<file path=customXml/itemProps9.xml><?xml version="1.0" encoding="utf-8"?>
<ds:datastoreItem xmlns:ds="http://schemas.openxmlformats.org/officeDocument/2006/customXml" ds:itemID="{C0AE690A-6DA2-4539-97E4-9CACEDAE07A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2383</TotalTime>
  <Words>1813</Words>
  <Application>Microsoft Office PowerPoint</Application>
  <PresentationFormat>Widescreen</PresentationFormat>
  <Paragraphs>283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Abadi</vt:lpstr>
      <vt:lpstr>Arial</vt:lpstr>
      <vt:lpstr>Book Antiqua</vt:lpstr>
      <vt:lpstr>Calibri</vt:lpstr>
      <vt:lpstr>Calibri Light</vt:lpstr>
      <vt:lpstr>Cambria Math</vt:lpstr>
      <vt:lpstr>Consolas</vt:lpstr>
      <vt:lpstr>Office Theme</vt:lpstr>
      <vt:lpstr>Storyboard Layouts</vt:lpstr>
      <vt:lpstr>PowerPoint Presentation</vt:lpstr>
      <vt:lpstr>Algorithms (Formal Definition I)</vt:lpstr>
      <vt:lpstr>Algorithms (Formal Definition II)</vt:lpstr>
      <vt:lpstr>For all algorithms,</vt:lpstr>
      <vt:lpstr>Analysis</vt:lpstr>
      <vt:lpstr>Input Size</vt:lpstr>
      <vt:lpstr>Worst, Best, and Average Case</vt:lpstr>
      <vt:lpstr>Mathematical Analysis of Algorithms</vt:lpstr>
      <vt:lpstr>Analysis Example 1 – Bubble Sort</vt:lpstr>
      <vt:lpstr>Order of Growth</vt:lpstr>
      <vt:lpstr>Order of Growth</vt:lpstr>
      <vt:lpstr>Emphasis</vt:lpstr>
      <vt:lpstr>Big O or Asymptotic Upper Bound</vt:lpstr>
      <vt:lpstr>Big O</vt:lpstr>
      <vt:lpstr>Example</vt:lpstr>
      <vt:lpstr>Example</vt:lpstr>
      <vt:lpstr>Situational example</vt:lpstr>
      <vt:lpstr>Constant Complexity: O(1)</vt:lpstr>
      <vt:lpstr>Linear Complexity: O(n)</vt:lpstr>
      <vt:lpstr>Quadratic Complexity: O(n²)</vt:lpstr>
      <vt:lpstr>Logarithmic Complexity: O(log2n)</vt:lpstr>
      <vt:lpstr>Exponential Complexity: O(2n)</vt:lpstr>
      <vt:lpstr>To calculate Big O, there are five steps you should follow:</vt:lpstr>
      <vt:lpstr>Why do we only get the highest term?</vt:lpstr>
      <vt:lpstr>Big O Cheat Sheet</vt:lpstr>
      <vt:lpstr>Guess the complexity</vt:lpstr>
      <vt:lpstr>Guess the complexity</vt:lpstr>
      <vt:lpstr>Guess the complexity</vt:lpstr>
      <vt:lpstr>Guess the complexity</vt:lpstr>
      <vt:lpstr>Guess the complexity</vt:lpstr>
      <vt:lpstr>Big Omega Ω or Asymptotic Lower Bound</vt:lpstr>
      <vt:lpstr>Big Omega Ω or Asymptotic Lower Bound</vt:lpstr>
      <vt:lpstr>Big Omega Ω or Asymptotic Lower Bound</vt:lpstr>
      <vt:lpstr>Big Theta θ or Asymptotic Tight Bound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Imperial</dc:creator>
  <cp:lastModifiedBy>Joseph Marvin R. Imperial</cp:lastModifiedBy>
  <cp:revision>265</cp:revision>
  <dcterms:created xsi:type="dcterms:W3CDTF">2018-06-03T15:07:43Z</dcterms:created>
  <dcterms:modified xsi:type="dcterms:W3CDTF">2021-05-20T01:31:35Z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0x010100E447152859C8014E97EC9B577D7A1330</vt:lpwstr>
  </property>
</Properties>
</file>