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ink/ink2.xml" ContentType="application/inkml+xml"/>
  <Override PartName="/ppt/notesSlides/notesSlide27.xml" ContentType="application/vnd.openxmlformats-officedocument.presentationml.notesSlide+xml"/>
  <Override PartName="/ppt/ink/ink3.xml" ContentType="application/inkml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2"/>
    <p:sldMasterId id="2147483660" r:id="rId13"/>
  </p:sldMasterIdLst>
  <p:notesMasterIdLst>
    <p:notesMasterId r:id="rId45"/>
  </p:notesMasterIdLst>
  <p:sldIdLst>
    <p:sldId id="256" r:id="rId14"/>
    <p:sldId id="360" r:id="rId15"/>
    <p:sldId id="338" r:id="rId16"/>
    <p:sldId id="343" r:id="rId17"/>
    <p:sldId id="351" r:id="rId18"/>
    <p:sldId id="340" r:id="rId19"/>
    <p:sldId id="346" r:id="rId20"/>
    <p:sldId id="341" r:id="rId21"/>
    <p:sldId id="344" r:id="rId22"/>
    <p:sldId id="347" r:id="rId23"/>
    <p:sldId id="348" r:id="rId24"/>
    <p:sldId id="349" r:id="rId25"/>
    <p:sldId id="345" r:id="rId26"/>
    <p:sldId id="354" r:id="rId27"/>
    <p:sldId id="352" r:id="rId28"/>
    <p:sldId id="357" r:id="rId29"/>
    <p:sldId id="361" r:id="rId30"/>
    <p:sldId id="358" r:id="rId31"/>
    <p:sldId id="359" r:id="rId32"/>
    <p:sldId id="362" r:id="rId33"/>
    <p:sldId id="363" r:id="rId34"/>
    <p:sldId id="368" r:id="rId35"/>
    <p:sldId id="369" r:id="rId36"/>
    <p:sldId id="371" r:id="rId37"/>
    <p:sldId id="370" r:id="rId38"/>
    <p:sldId id="372" r:id="rId39"/>
    <p:sldId id="373" r:id="rId40"/>
    <p:sldId id="374" r:id="rId41"/>
    <p:sldId id="375" r:id="rId42"/>
    <p:sldId id="377" r:id="rId43"/>
    <p:sldId id="376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00"/>
    <a:srgbClr val="CC6600"/>
    <a:srgbClr val="A47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AEF23C-FC61-4FE8-B704-BF912EACC733}" v="183" dt="2021-04-29T03:50:11.258"/>
    <p1510:client id="{CBAA438C-AD8C-419B-A3C2-A7803281F128}" v="1" dt="2023-06-01T00:05:05.3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3817" autoAdjust="0"/>
  </p:normalViewPr>
  <p:slideViewPr>
    <p:cSldViewPr snapToGrid="0">
      <p:cViewPr varScale="1">
        <p:scale>
          <a:sx n="63" d="100"/>
          <a:sy n="63" d="100"/>
        </p:scale>
        <p:origin x="75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2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slide" Target="slides/slide26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42" Type="http://schemas.openxmlformats.org/officeDocument/2006/relationships/slide" Target="slides/slide29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9" Type="http://schemas.openxmlformats.org/officeDocument/2006/relationships/slide" Target="slides/slide16.xml"/><Relationship Id="rId11" Type="http://schemas.openxmlformats.org/officeDocument/2006/relationships/customXml" Target="../customXml/item11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slide" Target="slides/slide24.xml"/><Relationship Id="rId40" Type="http://schemas.openxmlformats.org/officeDocument/2006/relationships/slide" Target="slides/slide27.xml"/><Relationship Id="rId45" Type="http://schemas.openxmlformats.org/officeDocument/2006/relationships/notesMaster" Target="notesMasters/notesMaster1.xml"/><Relationship Id="rId5" Type="http://schemas.openxmlformats.org/officeDocument/2006/relationships/customXml" Target="../customXml/item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slide" Target="slides/slide23.xml"/><Relationship Id="rId49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4" Type="http://schemas.openxmlformats.org/officeDocument/2006/relationships/slide" Target="slides/slide31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Relationship Id="rId43" Type="http://schemas.openxmlformats.org/officeDocument/2006/relationships/slide" Target="slides/slide30.xml"/><Relationship Id="rId48" Type="http://schemas.openxmlformats.org/officeDocument/2006/relationships/theme" Target="theme/theme1.xml"/><Relationship Id="rId8" Type="http://schemas.openxmlformats.org/officeDocument/2006/relationships/customXml" Target="../customXml/item8.xml"/><Relationship Id="rId51" Type="http://schemas.microsoft.com/office/2015/10/relationships/revisionInfo" Target="revisionInfo.xml"/><Relationship Id="rId3" Type="http://schemas.openxmlformats.org/officeDocument/2006/relationships/customXml" Target="../customXml/item3.xml"/><Relationship Id="rId12" Type="http://schemas.openxmlformats.org/officeDocument/2006/relationships/slideMaster" Target="slideMasters/slideMaster1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slide" Target="slides/slide25.xml"/><Relationship Id="rId46" Type="http://schemas.openxmlformats.org/officeDocument/2006/relationships/presProps" Target="presProps.xml"/><Relationship Id="rId20" Type="http://schemas.openxmlformats.org/officeDocument/2006/relationships/slide" Target="slides/slide7.xml"/><Relationship Id="rId41" Type="http://schemas.openxmlformats.org/officeDocument/2006/relationships/slide" Target="slides/slide28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Marvin R. Imperial" userId="c5118018-74d5-4421-be4d-7197191e5b08" providerId="ADAL" clId="{68AEF23C-FC61-4FE8-B704-BF912EACC733}"/>
    <pc:docChg chg="undo custSel addSld delSld modSld sldOrd">
      <pc:chgData name="Joseph Marvin R. Imperial" userId="c5118018-74d5-4421-be4d-7197191e5b08" providerId="ADAL" clId="{68AEF23C-FC61-4FE8-B704-BF912EACC733}" dt="2021-04-29T03:50:11.225" v="815"/>
      <pc:docMkLst>
        <pc:docMk/>
      </pc:docMkLst>
      <pc:sldChg chg="modSp">
        <pc:chgData name="Joseph Marvin R. Imperial" userId="c5118018-74d5-4421-be4d-7197191e5b08" providerId="ADAL" clId="{68AEF23C-FC61-4FE8-B704-BF912EACC733}" dt="2021-04-28T12:40:58.864" v="357" actId="20577"/>
        <pc:sldMkLst>
          <pc:docMk/>
          <pc:sldMk cId="769809006" sldId="256"/>
        </pc:sldMkLst>
        <pc:spChg chg="mod">
          <ac:chgData name="Joseph Marvin R. Imperial" userId="c5118018-74d5-4421-be4d-7197191e5b08" providerId="ADAL" clId="{68AEF23C-FC61-4FE8-B704-BF912EACC733}" dt="2021-04-28T12:40:58.864" v="357" actId="20577"/>
          <ac:spMkLst>
            <pc:docMk/>
            <pc:sldMk cId="769809006" sldId="256"/>
            <ac:spMk id="12" creationId="{3B95F0FF-3312-4F15-A3FC-1E4D0A0C4CA3}"/>
          </ac:spMkLst>
        </pc:spChg>
      </pc:sldChg>
      <pc:sldChg chg="del">
        <pc:chgData name="Joseph Marvin R. Imperial" userId="c5118018-74d5-4421-be4d-7197191e5b08" providerId="ADAL" clId="{68AEF23C-FC61-4FE8-B704-BF912EACC733}" dt="2021-04-28T12:27:02.767" v="320" actId="47"/>
        <pc:sldMkLst>
          <pc:docMk/>
          <pc:sldMk cId="3067314482" sldId="285"/>
        </pc:sldMkLst>
      </pc:sldChg>
      <pc:sldChg chg="addSp">
        <pc:chgData name="Joseph Marvin R. Imperial" userId="c5118018-74d5-4421-be4d-7197191e5b08" providerId="ADAL" clId="{68AEF23C-FC61-4FE8-B704-BF912EACC733}" dt="2021-04-29T02:26:46.599" v="802"/>
        <pc:sldMkLst>
          <pc:docMk/>
          <pc:sldMk cId="2659389935" sldId="286"/>
        </pc:sldMkLst>
        <pc:inkChg chg="add">
          <ac:chgData name="Joseph Marvin R. Imperial" userId="c5118018-74d5-4421-be4d-7197191e5b08" providerId="ADAL" clId="{68AEF23C-FC61-4FE8-B704-BF912EACC733}" dt="2021-04-29T02:26:46.599" v="802"/>
          <ac:inkMkLst>
            <pc:docMk/>
            <pc:sldMk cId="2659389935" sldId="286"/>
            <ac:inkMk id="2" creationId="{F0C7DDE8-7085-4FDC-B3F2-F92543164061}"/>
          </ac:inkMkLst>
        </pc:inkChg>
      </pc:sldChg>
      <pc:sldChg chg="del">
        <pc:chgData name="Joseph Marvin R. Imperial" userId="c5118018-74d5-4421-be4d-7197191e5b08" providerId="ADAL" clId="{68AEF23C-FC61-4FE8-B704-BF912EACC733}" dt="2021-04-28T12:27:01.375" v="319" actId="47"/>
        <pc:sldMkLst>
          <pc:docMk/>
          <pc:sldMk cId="1287100836" sldId="287"/>
        </pc:sldMkLst>
      </pc:sldChg>
      <pc:sldChg chg="addSp">
        <pc:chgData name="Joseph Marvin R. Imperial" userId="c5118018-74d5-4421-be4d-7197191e5b08" providerId="ADAL" clId="{68AEF23C-FC61-4FE8-B704-BF912EACC733}" dt="2021-04-29T02:26:46.599" v="802"/>
        <pc:sldMkLst>
          <pc:docMk/>
          <pc:sldMk cId="1195286641" sldId="288"/>
        </pc:sldMkLst>
        <pc:inkChg chg="add">
          <ac:chgData name="Joseph Marvin R. Imperial" userId="c5118018-74d5-4421-be4d-7197191e5b08" providerId="ADAL" clId="{68AEF23C-FC61-4FE8-B704-BF912EACC733}" dt="2021-04-29T02:26:46.599" v="802"/>
          <ac:inkMkLst>
            <pc:docMk/>
            <pc:sldMk cId="1195286641" sldId="288"/>
            <ac:inkMk id="2" creationId="{8A655D23-FF06-4484-BE61-B615942B5DCF}"/>
          </ac:inkMkLst>
        </pc:inkChg>
      </pc:sldChg>
      <pc:sldChg chg="del">
        <pc:chgData name="Joseph Marvin R. Imperial" userId="c5118018-74d5-4421-be4d-7197191e5b08" providerId="ADAL" clId="{68AEF23C-FC61-4FE8-B704-BF912EACC733}" dt="2021-04-28T10:41:12.259" v="108" actId="47"/>
        <pc:sldMkLst>
          <pc:docMk/>
          <pc:sldMk cId="4036841891" sldId="289"/>
        </pc:sldMkLst>
      </pc:sldChg>
      <pc:sldChg chg="del">
        <pc:chgData name="Joseph Marvin R. Imperial" userId="c5118018-74d5-4421-be4d-7197191e5b08" providerId="ADAL" clId="{68AEF23C-FC61-4FE8-B704-BF912EACC733}" dt="2021-04-29T00:39:34.947" v="727" actId="47"/>
        <pc:sldMkLst>
          <pc:docMk/>
          <pc:sldMk cId="1841046282" sldId="290"/>
        </pc:sldMkLst>
      </pc:sldChg>
      <pc:sldChg chg="del">
        <pc:chgData name="Joseph Marvin R. Imperial" userId="c5118018-74d5-4421-be4d-7197191e5b08" providerId="ADAL" clId="{68AEF23C-FC61-4FE8-B704-BF912EACC733}" dt="2021-04-28T10:41:12.638" v="109" actId="47"/>
        <pc:sldMkLst>
          <pc:docMk/>
          <pc:sldMk cId="1055677555" sldId="291"/>
        </pc:sldMkLst>
      </pc:sldChg>
      <pc:sldChg chg="del">
        <pc:chgData name="Joseph Marvin R. Imperial" userId="c5118018-74d5-4421-be4d-7197191e5b08" providerId="ADAL" clId="{68AEF23C-FC61-4FE8-B704-BF912EACC733}" dt="2021-04-29T00:39:34.947" v="727" actId="47"/>
        <pc:sldMkLst>
          <pc:docMk/>
          <pc:sldMk cId="2086738156" sldId="292"/>
        </pc:sldMkLst>
      </pc:sldChg>
      <pc:sldChg chg="del">
        <pc:chgData name="Joseph Marvin R. Imperial" userId="c5118018-74d5-4421-be4d-7197191e5b08" providerId="ADAL" clId="{68AEF23C-FC61-4FE8-B704-BF912EACC733}" dt="2021-04-28T12:26:28.732" v="308" actId="47"/>
        <pc:sldMkLst>
          <pc:docMk/>
          <pc:sldMk cId="1904634393" sldId="293"/>
        </pc:sldMkLst>
      </pc:sldChg>
      <pc:sldChg chg="del">
        <pc:chgData name="Joseph Marvin R. Imperial" userId="c5118018-74d5-4421-be4d-7197191e5b08" providerId="ADAL" clId="{68AEF23C-FC61-4FE8-B704-BF912EACC733}" dt="2021-04-28T12:26:30.972" v="309" actId="47"/>
        <pc:sldMkLst>
          <pc:docMk/>
          <pc:sldMk cId="1061099782" sldId="294"/>
        </pc:sldMkLst>
      </pc:sldChg>
      <pc:sldChg chg="del">
        <pc:chgData name="Joseph Marvin R. Imperial" userId="c5118018-74d5-4421-be4d-7197191e5b08" providerId="ADAL" clId="{68AEF23C-FC61-4FE8-B704-BF912EACC733}" dt="2021-04-28T12:26:32.422" v="310" actId="47"/>
        <pc:sldMkLst>
          <pc:docMk/>
          <pc:sldMk cId="3528275560" sldId="295"/>
        </pc:sldMkLst>
      </pc:sldChg>
      <pc:sldChg chg="del">
        <pc:chgData name="Joseph Marvin R. Imperial" userId="c5118018-74d5-4421-be4d-7197191e5b08" providerId="ADAL" clId="{68AEF23C-FC61-4FE8-B704-BF912EACC733}" dt="2021-04-28T12:26:33.110" v="311" actId="47"/>
        <pc:sldMkLst>
          <pc:docMk/>
          <pc:sldMk cId="691305023" sldId="296"/>
        </pc:sldMkLst>
      </pc:sldChg>
      <pc:sldChg chg="del">
        <pc:chgData name="Joseph Marvin R. Imperial" userId="c5118018-74d5-4421-be4d-7197191e5b08" providerId="ADAL" clId="{68AEF23C-FC61-4FE8-B704-BF912EACC733}" dt="2021-04-29T00:39:34.947" v="727" actId="47"/>
        <pc:sldMkLst>
          <pc:docMk/>
          <pc:sldMk cId="1583548820" sldId="297"/>
        </pc:sldMkLst>
      </pc:sldChg>
      <pc:sldChg chg="del">
        <pc:chgData name="Joseph Marvin R. Imperial" userId="c5118018-74d5-4421-be4d-7197191e5b08" providerId="ADAL" clId="{68AEF23C-FC61-4FE8-B704-BF912EACC733}" dt="2021-04-29T00:39:34.947" v="727" actId="47"/>
        <pc:sldMkLst>
          <pc:docMk/>
          <pc:sldMk cId="2355753884" sldId="298"/>
        </pc:sldMkLst>
      </pc:sldChg>
      <pc:sldChg chg="add del">
        <pc:chgData name="Joseph Marvin R. Imperial" userId="c5118018-74d5-4421-be4d-7197191e5b08" providerId="ADAL" clId="{68AEF23C-FC61-4FE8-B704-BF912EACC733}" dt="2021-04-28T12:26:44.932" v="318" actId="47"/>
        <pc:sldMkLst>
          <pc:docMk/>
          <pc:sldMk cId="4035096048" sldId="300"/>
        </pc:sldMkLst>
      </pc:sldChg>
      <pc:sldChg chg="del">
        <pc:chgData name="Joseph Marvin R. Imperial" userId="c5118018-74d5-4421-be4d-7197191e5b08" providerId="ADAL" clId="{68AEF23C-FC61-4FE8-B704-BF912EACC733}" dt="2021-04-29T00:39:34.947" v="727" actId="47"/>
        <pc:sldMkLst>
          <pc:docMk/>
          <pc:sldMk cId="1206644794" sldId="301"/>
        </pc:sldMkLst>
      </pc:sldChg>
      <pc:sldChg chg="del">
        <pc:chgData name="Joseph Marvin R. Imperial" userId="c5118018-74d5-4421-be4d-7197191e5b08" providerId="ADAL" clId="{68AEF23C-FC61-4FE8-B704-BF912EACC733}" dt="2021-04-29T00:39:34.947" v="727" actId="47"/>
        <pc:sldMkLst>
          <pc:docMk/>
          <pc:sldMk cId="2336027801" sldId="302"/>
        </pc:sldMkLst>
      </pc:sldChg>
      <pc:sldChg chg="del">
        <pc:chgData name="Joseph Marvin R. Imperial" userId="c5118018-74d5-4421-be4d-7197191e5b08" providerId="ADAL" clId="{68AEF23C-FC61-4FE8-B704-BF912EACC733}" dt="2021-04-29T00:39:34.947" v="727" actId="47"/>
        <pc:sldMkLst>
          <pc:docMk/>
          <pc:sldMk cId="2060497377" sldId="303"/>
        </pc:sldMkLst>
      </pc:sldChg>
      <pc:sldChg chg="del">
        <pc:chgData name="Joseph Marvin R. Imperial" userId="c5118018-74d5-4421-be4d-7197191e5b08" providerId="ADAL" clId="{68AEF23C-FC61-4FE8-B704-BF912EACC733}" dt="2021-04-29T00:39:34.947" v="727" actId="47"/>
        <pc:sldMkLst>
          <pc:docMk/>
          <pc:sldMk cId="3163310344" sldId="304"/>
        </pc:sldMkLst>
      </pc:sldChg>
      <pc:sldChg chg="del">
        <pc:chgData name="Joseph Marvin R. Imperial" userId="c5118018-74d5-4421-be4d-7197191e5b08" providerId="ADAL" clId="{68AEF23C-FC61-4FE8-B704-BF912EACC733}" dt="2021-04-29T00:39:34.947" v="727" actId="47"/>
        <pc:sldMkLst>
          <pc:docMk/>
          <pc:sldMk cId="266000273" sldId="305"/>
        </pc:sldMkLst>
      </pc:sldChg>
      <pc:sldChg chg="del">
        <pc:chgData name="Joseph Marvin R. Imperial" userId="c5118018-74d5-4421-be4d-7197191e5b08" providerId="ADAL" clId="{68AEF23C-FC61-4FE8-B704-BF912EACC733}" dt="2021-04-29T00:39:34.947" v="727" actId="47"/>
        <pc:sldMkLst>
          <pc:docMk/>
          <pc:sldMk cId="3488709456" sldId="306"/>
        </pc:sldMkLst>
      </pc:sldChg>
      <pc:sldChg chg="add del">
        <pc:chgData name="Joseph Marvin R. Imperial" userId="c5118018-74d5-4421-be4d-7197191e5b08" providerId="ADAL" clId="{68AEF23C-FC61-4FE8-B704-BF912EACC733}" dt="2021-04-29T00:39:34.947" v="727" actId="47"/>
        <pc:sldMkLst>
          <pc:docMk/>
          <pc:sldMk cId="1060531819" sldId="307"/>
        </pc:sldMkLst>
      </pc:sldChg>
      <pc:sldChg chg="add del">
        <pc:chgData name="Joseph Marvin R. Imperial" userId="c5118018-74d5-4421-be4d-7197191e5b08" providerId="ADAL" clId="{68AEF23C-FC61-4FE8-B704-BF912EACC733}" dt="2021-04-29T00:39:34.947" v="727" actId="47"/>
        <pc:sldMkLst>
          <pc:docMk/>
          <pc:sldMk cId="1362224152" sldId="308"/>
        </pc:sldMkLst>
      </pc:sldChg>
      <pc:sldChg chg="del">
        <pc:chgData name="Joseph Marvin R. Imperial" userId="c5118018-74d5-4421-be4d-7197191e5b08" providerId="ADAL" clId="{68AEF23C-FC61-4FE8-B704-BF912EACC733}" dt="2021-04-29T00:39:34.947" v="727" actId="47"/>
        <pc:sldMkLst>
          <pc:docMk/>
          <pc:sldMk cId="2024649069" sldId="309"/>
        </pc:sldMkLst>
      </pc:sldChg>
      <pc:sldChg chg="addSp">
        <pc:chgData name="Joseph Marvin R. Imperial" userId="c5118018-74d5-4421-be4d-7197191e5b08" providerId="ADAL" clId="{68AEF23C-FC61-4FE8-B704-BF912EACC733}" dt="2021-04-29T02:26:46.599" v="802"/>
        <pc:sldMkLst>
          <pc:docMk/>
          <pc:sldMk cId="534518497" sldId="310"/>
        </pc:sldMkLst>
        <pc:inkChg chg="add">
          <ac:chgData name="Joseph Marvin R. Imperial" userId="c5118018-74d5-4421-be4d-7197191e5b08" providerId="ADAL" clId="{68AEF23C-FC61-4FE8-B704-BF912EACC733}" dt="2021-04-29T02:26:46.599" v="802"/>
          <ac:inkMkLst>
            <pc:docMk/>
            <pc:sldMk cId="534518497" sldId="310"/>
            <ac:inkMk id="4" creationId="{66AD0611-5CB2-4CD8-9ACD-0DCE3F11B415}"/>
          </ac:inkMkLst>
        </pc:inkChg>
      </pc:sldChg>
      <pc:sldChg chg="addSp">
        <pc:chgData name="Joseph Marvin R. Imperial" userId="c5118018-74d5-4421-be4d-7197191e5b08" providerId="ADAL" clId="{68AEF23C-FC61-4FE8-B704-BF912EACC733}" dt="2021-04-29T02:26:46.599" v="802"/>
        <pc:sldMkLst>
          <pc:docMk/>
          <pc:sldMk cId="754306078" sldId="311"/>
        </pc:sldMkLst>
        <pc:inkChg chg="add">
          <ac:chgData name="Joseph Marvin R. Imperial" userId="c5118018-74d5-4421-be4d-7197191e5b08" providerId="ADAL" clId="{68AEF23C-FC61-4FE8-B704-BF912EACC733}" dt="2021-04-29T02:26:46.599" v="802"/>
          <ac:inkMkLst>
            <pc:docMk/>
            <pc:sldMk cId="754306078" sldId="311"/>
            <ac:inkMk id="2" creationId="{697B47B7-05B4-4A03-8D66-4FB484E3C5B9}"/>
          </ac:inkMkLst>
        </pc:inkChg>
      </pc:sldChg>
      <pc:sldChg chg="addSp">
        <pc:chgData name="Joseph Marvin R. Imperial" userId="c5118018-74d5-4421-be4d-7197191e5b08" providerId="ADAL" clId="{68AEF23C-FC61-4FE8-B704-BF912EACC733}" dt="2021-04-29T02:35:56.620" v="803"/>
        <pc:sldMkLst>
          <pc:docMk/>
          <pc:sldMk cId="2800027574" sldId="314"/>
        </pc:sldMkLst>
        <pc:inkChg chg="add">
          <ac:chgData name="Joseph Marvin R. Imperial" userId="c5118018-74d5-4421-be4d-7197191e5b08" providerId="ADAL" clId="{68AEF23C-FC61-4FE8-B704-BF912EACC733}" dt="2021-04-29T02:35:56.620" v="803"/>
          <ac:inkMkLst>
            <pc:docMk/>
            <pc:sldMk cId="2800027574" sldId="314"/>
            <ac:inkMk id="2" creationId="{50BD724D-7BA0-4C2D-9836-E592B1D673CC}"/>
          </ac:inkMkLst>
        </pc:inkChg>
      </pc:sldChg>
      <pc:sldChg chg="addSp">
        <pc:chgData name="Joseph Marvin R. Imperial" userId="c5118018-74d5-4421-be4d-7197191e5b08" providerId="ADAL" clId="{68AEF23C-FC61-4FE8-B704-BF912EACC733}" dt="2021-04-29T02:52:16.291" v="805"/>
        <pc:sldMkLst>
          <pc:docMk/>
          <pc:sldMk cId="3650227546" sldId="315"/>
        </pc:sldMkLst>
        <pc:inkChg chg="add">
          <ac:chgData name="Joseph Marvin R. Imperial" userId="c5118018-74d5-4421-be4d-7197191e5b08" providerId="ADAL" clId="{68AEF23C-FC61-4FE8-B704-BF912EACC733}" dt="2021-04-29T02:52:16.291" v="805"/>
          <ac:inkMkLst>
            <pc:docMk/>
            <pc:sldMk cId="3650227546" sldId="315"/>
            <ac:inkMk id="2" creationId="{FE8F6C38-9B36-499A-B378-EE20C36388E4}"/>
          </ac:inkMkLst>
        </pc:inkChg>
      </pc:sldChg>
      <pc:sldChg chg="addSp modSp">
        <pc:chgData name="Joseph Marvin R. Imperial" userId="c5118018-74d5-4421-be4d-7197191e5b08" providerId="ADAL" clId="{68AEF23C-FC61-4FE8-B704-BF912EACC733}" dt="2021-04-29T02:52:16.291" v="805"/>
        <pc:sldMkLst>
          <pc:docMk/>
          <pc:sldMk cId="1394005508" sldId="316"/>
        </pc:sldMkLst>
        <pc:spChg chg="mod">
          <ac:chgData name="Joseph Marvin R. Imperial" userId="c5118018-74d5-4421-be4d-7197191e5b08" providerId="ADAL" clId="{68AEF23C-FC61-4FE8-B704-BF912EACC733}" dt="2021-04-29T01:40:32.816" v="798" actId="255"/>
          <ac:spMkLst>
            <pc:docMk/>
            <pc:sldMk cId="1394005508" sldId="316"/>
            <ac:spMk id="3" creationId="{AD9F742D-9860-4FFD-A9A9-AD7ED374A4BE}"/>
          </ac:spMkLst>
        </pc:spChg>
        <pc:inkChg chg="add">
          <ac:chgData name="Joseph Marvin R. Imperial" userId="c5118018-74d5-4421-be4d-7197191e5b08" providerId="ADAL" clId="{68AEF23C-FC61-4FE8-B704-BF912EACC733}" dt="2021-04-29T02:52:16.291" v="805"/>
          <ac:inkMkLst>
            <pc:docMk/>
            <pc:sldMk cId="1394005508" sldId="316"/>
            <ac:inkMk id="2" creationId="{EC9DDB95-13CB-463E-8DE6-0AAB252D4F86}"/>
          </ac:inkMkLst>
        </pc:inkChg>
      </pc:sldChg>
      <pc:sldChg chg="addSp">
        <pc:chgData name="Joseph Marvin R. Imperial" userId="c5118018-74d5-4421-be4d-7197191e5b08" providerId="ADAL" clId="{68AEF23C-FC61-4FE8-B704-BF912EACC733}" dt="2021-04-29T02:52:16.291" v="805"/>
        <pc:sldMkLst>
          <pc:docMk/>
          <pc:sldMk cId="3891306489" sldId="317"/>
        </pc:sldMkLst>
        <pc:inkChg chg="add">
          <ac:chgData name="Joseph Marvin R. Imperial" userId="c5118018-74d5-4421-be4d-7197191e5b08" providerId="ADAL" clId="{68AEF23C-FC61-4FE8-B704-BF912EACC733}" dt="2021-04-29T02:52:16.291" v="805"/>
          <ac:inkMkLst>
            <pc:docMk/>
            <pc:sldMk cId="3891306489" sldId="317"/>
            <ac:inkMk id="2" creationId="{71133BDD-B652-440A-839D-C40DFE2D79E5}"/>
          </ac:inkMkLst>
        </pc:inkChg>
      </pc:sldChg>
      <pc:sldChg chg="addSp">
        <pc:chgData name="Joseph Marvin R. Imperial" userId="c5118018-74d5-4421-be4d-7197191e5b08" providerId="ADAL" clId="{68AEF23C-FC61-4FE8-B704-BF912EACC733}" dt="2021-04-29T02:43:22.245" v="804"/>
        <pc:sldMkLst>
          <pc:docMk/>
          <pc:sldMk cId="2378552245" sldId="318"/>
        </pc:sldMkLst>
        <pc:inkChg chg="add">
          <ac:chgData name="Joseph Marvin R. Imperial" userId="c5118018-74d5-4421-be4d-7197191e5b08" providerId="ADAL" clId="{68AEF23C-FC61-4FE8-B704-BF912EACC733}" dt="2021-04-29T02:43:22.245" v="804"/>
          <ac:inkMkLst>
            <pc:docMk/>
            <pc:sldMk cId="2378552245" sldId="318"/>
            <ac:inkMk id="4" creationId="{9D1F1720-66A0-4294-AA30-95945189987C}"/>
          </ac:inkMkLst>
        </pc:inkChg>
      </pc:sldChg>
      <pc:sldChg chg="addSp modSp">
        <pc:chgData name="Joseph Marvin R. Imperial" userId="c5118018-74d5-4421-be4d-7197191e5b08" providerId="ADAL" clId="{68AEF23C-FC61-4FE8-B704-BF912EACC733}" dt="2021-04-29T03:20:14.767" v="811"/>
        <pc:sldMkLst>
          <pc:docMk/>
          <pc:sldMk cId="2413588503" sldId="319"/>
        </pc:sldMkLst>
        <pc:spChg chg="mod">
          <ac:chgData name="Joseph Marvin R. Imperial" userId="c5118018-74d5-4421-be4d-7197191e5b08" providerId="ADAL" clId="{68AEF23C-FC61-4FE8-B704-BF912EACC733}" dt="2021-04-28T12:25:43.816" v="297"/>
          <ac:spMkLst>
            <pc:docMk/>
            <pc:sldMk cId="2413588503" sldId="319"/>
            <ac:spMk id="3" creationId="{AD9F742D-9860-4FFD-A9A9-AD7ED374A4BE}"/>
          </ac:spMkLst>
        </pc:spChg>
        <pc:spChg chg="mod">
          <ac:chgData name="Joseph Marvin R. Imperial" userId="c5118018-74d5-4421-be4d-7197191e5b08" providerId="ADAL" clId="{68AEF23C-FC61-4FE8-B704-BF912EACC733}" dt="2021-04-28T12:23:02.845" v="208"/>
          <ac:spMkLst>
            <pc:docMk/>
            <pc:sldMk cId="2413588503" sldId="319"/>
            <ac:spMk id="9" creationId="{83AC9661-56CB-493C-B1A7-B469C37DE001}"/>
          </ac:spMkLst>
        </pc:spChg>
        <pc:inkChg chg="add">
          <ac:chgData name="Joseph Marvin R. Imperial" userId="c5118018-74d5-4421-be4d-7197191e5b08" providerId="ADAL" clId="{68AEF23C-FC61-4FE8-B704-BF912EACC733}" dt="2021-04-29T03:20:14.767" v="811"/>
          <ac:inkMkLst>
            <pc:docMk/>
            <pc:sldMk cId="2413588503" sldId="319"/>
            <ac:inkMk id="2" creationId="{FD1711D9-C73D-4AD0-9B18-7787E3103CF7}"/>
          </ac:inkMkLst>
        </pc:inkChg>
      </pc:sldChg>
      <pc:sldChg chg="addSp">
        <pc:chgData name="Joseph Marvin R. Imperial" userId="c5118018-74d5-4421-be4d-7197191e5b08" providerId="ADAL" clId="{68AEF23C-FC61-4FE8-B704-BF912EACC733}" dt="2021-04-29T03:10:55.133" v="807"/>
        <pc:sldMkLst>
          <pc:docMk/>
          <pc:sldMk cId="3064519279" sldId="320"/>
        </pc:sldMkLst>
        <pc:inkChg chg="add">
          <ac:chgData name="Joseph Marvin R. Imperial" userId="c5118018-74d5-4421-be4d-7197191e5b08" providerId="ADAL" clId="{68AEF23C-FC61-4FE8-B704-BF912EACC733}" dt="2021-04-29T02:57:04.892" v="806"/>
          <ac:inkMkLst>
            <pc:docMk/>
            <pc:sldMk cId="3064519279" sldId="320"/>
            <ac:inkMk id="4" creationId="{441686B9-3FAA-4B63-B077-A64259F220F7}"/>
          </ac:inkMkLst>
        </pc:inkChg>
        <pc:inkChg chg="add">
          <ac:chgData name="Joseph Marvin R. Imperial" userId="c5118018-74d5-4421-be4d-7197191e5b08" providerId="ADAL" clId="{68AEF23C-FC61-4FE8-B704-BF912EACC733}" dt="2021-04-29T03:10:55.133" v="807"/>
          <ac:inkMkLst>
            <pc:docMk/>
            <pc:sldMk cId="3064519279" sldId="320"/>
            <ac:inkMk id="5" creationId="{BF8063E6-587E-473A-AE00-9C8AD6AAB94B}"/>
          </ac:inkMkLst>
        </pc:inkChg>
      </pc:sldChg>
      <pc:sldChg chg="addSp">
        <pc:chgData name="Joseph Marvin R. Imperial" userId="c5118018-74d5-4421-be4d-7197191e5b08" providerId="ADAL" clId="{68AEF23C-FC61-4FE8-B704-BF912EACC733}" dt="2021-04-29T03:10:55.133" v="807"/>
        <pc:sldMkLst>
          <pc:docMk/>
          <pc:sldMk cId="2237723776" sldId="321"/>
        </pc:sldMkLst>
        <pc:inkChg chg="add">
          <ac:chgData name="Joseph Marvin R. Imperial" userId="c5118018-74d5-4421-be4d-7197191e5b08" providerId="ADAL" clId="{68AEF23C-FC61-4FE8-B704-BF912EACC733}" dt="2021-04-29T03:10:55.133" v="807"/>
          <ac:inkMkLst>
            <pc:docMk/>
            <pc:sldMk cId="2237723776" sldId="321"/>
            <ac:inkMk id="2" creationId="{C591F777-582F-4350-B13B-2FD3DB6E5C11}"/>
          </ac:inkMkLst>
        </pc:inkChg>
      </pc:sldChg>
      <pc:sldChg chg="addSp modSp">
        <pc:chgData name="Joseph Marvin R. Imperial" userId="c5118018-74d5-4421-be4d-7197191e5b08" providerId="ADAL" clId="{68AEF23C-FC61-4FE8-B704-BF912EACC733}" dt="2021-04-29T03:10:55.133" v="807"/>
        <pc:sldMkLst>
          <pc:docMk/>
          <pc:sldMk cId="1488279511" sldId="322"/>
        </pc:sldMkLst>
        <pc:spChg chg="mod">
          <ac:chgData name="Joseph Marvin R. Imperial" userId="c5118018-74d5-4421-be4d-7197191e5b08" providerId="ADAL" clId="{68AEF23C-FC61-4FE8-B704-BF912EACC733}" dt="2021-04-28T10:39:57.497" v="40" actId="113"/>
          <ac:spMkLst>
            <pc:docMk/>
            <pc:sldMk cId="1488279511" sldId="322"/>
            <ac:spMk id="3" creationId="{AD9F742D-9860-4FFD-A9A9-AD7ED374A4BE}"/>
          </ac:spMkLst>
        </pc:spChg>
        <pc:spChg chg="mod">
          <ac:chgData name="Joseph Marvin R. Imperial" userId="c5118018-74d5-4421-be4d-7197191e5b08" providerId="ADAL" clId="{68AEF23C-FC61-4FE8-B704-BF912EACC733}" dt="2021-04-28T10:38:33.448" v="1" actId="1076"/>
          <ac:spMkLst>
            <pc:docMk/>
            <pc:sldMk cId="1488279511" sldId="322"/>
            <ac:spMk id="9" creationId="{83AC9661-56CB-493C-B1A7-B469C37DE001}"/>
          </ac:spMkLst>
        </pc:spChg>
        <pc:inkChg chg="add">
          <ac:chgData name="Joseph Marvin R. Imperial" userId="c5118018-74d5-4421-be4d-7197191e5b08" providerId="ADAL" clId="{68AEF23C-FC61-4FE8-B704-BF912EACC733}" dt="2021-04-29T03:10:55.133" v="807"/>
          <ac:inkMkLst>
            <pc:docMk/>
            <pc:sldMk cId="1488279511" sldId="322"/>
            <ac:inkMk id="2" creationId="{027C6540-8A00-4921-A3D8-FA0C83D4E542}"/>
          </ac:inkMkLst>
        </pc:inkChg>
      </pc:sldChg>
      <pc:sldChg chg="addSp modSp">
        <pc:chgData name="Joseph Marvin R. Imperial" userId="c5118018-74d5-4421-be4d-7197191e5b08" providerId="ADAL" clId="{68AEF23C-FC61-4FE8-B704-BF912EACC733}" dt="2021-04-29T03:10:55.133" v="807"/>
        <pc:sldMkLst>
          <pc:docMk/>
          <pc:sldMk cId="39712661" sldId="323"/>
        </pc:sldMkLst>
        <pc:spChg chg="mod">
          <ac:chgData name="Joseph Marvin R. Imperial" userId="c5118018-74d5-4421-be4d-7197191e5b08" providerId="ADAL" clId="{68AEF23C-FC61-4FE8-B704-BF912EACC733}" dt="2021-04-28T10:40:57.878" v="107" actId="20577"/>
          <ac:spMkLst>
            <pc:docMk/>
            <pc:sldMk cId="39712661" sldId="323"/>
            <ac:spMk id="3" creationId="{AD9F742D-9860-4FFD-A9A9-AD7ED374A4BE}"/>
          </ac:spMkLst>
        </pc:spChg>
        <pc:spChg chg="mod">
          <ac:chgData name="Joseph Marvin R. Imperial" userId="c5118018-74d5-4421-be4d-7197191e5b08" providerId="ADAL" clId="{68AEF23C-FC61-4FE8-B704-BF912EACC733}" dt="2021-04-28T10:40:14.694" v="59" actId="1076"/>
          <ac:spMkLst>
            <pc:docMk/>
            <pc:sldMk cId="39712661" sldId="323"/>
            <ac:spMk id="9" creationId="{83AC9661-56CB-493C-B1A7-B469C37DE001}"/>
          </ac:spMkLst>
        </pc:spChg>
        <pc:inkChg chg="add">
          <ac:chgData name="Joseph Marvin R. Imperial" userId="c5118018-74d5-4421-be4d-7197191e5b08" providerId="ADAL" clId="{68AEF23C-FC61-4FE8-B704-BF912EACC733}" dt="2021-04-29T03:10:55.133" v="807"/>
          <ac:inkMkLst>
            <pc:docMk/>
            <pc:sldMk cId="39712661" sldId="323"/>
            <ac:inkMk id="2" creationId="{93339B2C-71FB-4419-AA7A-04017C40E89C}"/>
          </ac:inkMkLst>
        </pc:inkChg>
      </pc:sldChg>
      <pc:sldChg chg="addSp modSp add">
        <pc:chgData name="Joseph Marvin R. Imperial" userId="c5118018-74d5-4421-be4d-7197191e5b08" providerId="ADAL" clId="{68AEF23C-FC61-4FE8-B704-BF912EACC733}" dt="2021-04-29T03:10:55.133" v="807"/>
        <pc:sldMkLst>
          <pc:docMk/>
          <pc:sldMk cId="2593403967" sldId="324"/>
        </pc:sldMkLst>
        <pc:spChg chg="mod">
          <ac:chgData name="Joseph Marvin R. Imperial" userId="c5118018-74d5-4421-be4d-7197191e5b08" providerId="ADAL" clId="{68AEF23C-FC61-4FE8-B704-BF912EACC733}" dt="2021-04-28T12:21:32.071" v="152" actId="113"/>
          <ac:spMkLst>
            <pc:docMk/>
            <pc:sldMk cId="2593403967" sldId="324"/>
            <ac:spMk id="3" creationId="{AD9F742D-9860-4FFD-A9A9-AD7ED374A4BE}"/>
          </ac:spMkLst>
        </pc:spChg>
        <pc:spChg chg="mod">
          <ac:chgData name="Joseph Marvin R. Imperial" userId="c5118018-74d5-4421-be4d-7197191e5b08" providerId="ADAL" clId="{68AEF23C-FC61-4FE8-B704-BF912EACC733}" dt="2021-04-28T12:20:23.773" v="124" actId="20577"/>
          <ac:spMkLst>
            <pc:docMk/>
            <pc:sldMk cId="2593403967" sldId="324"/>
            <ac:spMk id="9" creationId="{83AC9661-56CB-493C-B1A7-B469C37DE001}"/>
          </ac:spMkLst>
        </pc:spChg>
        <pc:inkChg chg="add">
          <ac:chgData name="Joseph Marvin R. Imperial" userId="c5118018-74d5-4421-be4d-7197191e5b08" providerId="ADAL" clId="{68AEF23C-FC61-4FE8-B704-BF912EACC733}" dt="2021-04-29T03:10:55.133" v="807"/>
          <ac:inkMkLst>
            <pc:docMk/>
            <pc:sldMk cId="2593403967" sldId="324"/>
            <ac:inkMk id="2" creationId="{7075A994-1440-4AD9-8D27-1307858CE05D}"/>
          </ac:inkMkLst>
        </pc:inkChg>
      </pc:sldChg>
      <pc:sldChg chg="addSp modSp add">
        <pc:chgData name="Joseph Marvin R. Imperial" userId="c5118018-74d5-4421-be4d-7197191e5b08" providerId="ADAL" clId="{68AEF23C-FC61-4FE8-B704-BF912EACC733}" dt="2021-04-29T03:20:14.767" v="811"/>
        <pc:sldMkLst>
          <pc:docMk/>
          <pc:sldMk cId="2901536041" sldId="325"/>
        </pc:sldMkLst>
        <pc:spChg chg="mod">
          <ac:chgData name="Joseph Marvin R. Imperial" userId="c5118018-74d5-4421-be4d-7197191e5b08" providerId="ADAL" clId="{68AEF23C-FC61-4FE8-B704-BF912EACC733}" dt="2021-04-28T12:22:33.581" v="193" actId="113"/>
          <ac:spMkLst>
            <pc:docMk/>
            <pc:sldMk cId="2901536041" sldId="325"/>
            <ac:spMk id="3" creationId="{AD9F742D-9860-4FFD-A9A9-AD7ED374A4BE}"/>
          </ac:spMkLst>
        </pc:spChg>
        <pc:spChg chg="mod">
          <ac:chgData name="Joseph Marvin R. Imperial" userId="c5118018-74d5-4421-be4d-7197191e5b08" providerId="ADAL" clId="{68AEF23C-FC61-4FE8-B704-BF912EACC733}" dt="2021-04-28T12:21:42.047" v="166" actId="20577"/>
          <ac:spMkLst>
            <pc:docMk/>
            <pc:sldMk cId="2901536041" sldId="325"/>
            <ac:spMk id="9" creationId="{83AC9661-56CB-493C-B1A7-B469C37DE001}"/>
          </ac:spMkLst>
        </pc:spChg>
        <pc:inkChg chg="add">
          <ac:chgData name="Joseph Marvin R. Imperial" userId="c5118018-74d5-4421-be4d-7197191e5b08" providerId="ADAL" clId="{68AEF23C-FC61-4FE8-B704-BF912EACC733}" dt="2021-04-29T03:20:14.767" v="811"/>
          <ac:inkMkLst>
            <pc:docMk/>
            <pc:sldMk cId="2901536041" sldId="325"/>
            <ac:inkMk id="2" creationId="{FF6D558E-8483-4212-98B2-C7422B6A8199}"/>
          </ac:inkMkLst>
        </pc:inkChg>
      </pc:sldChg>
      <pc:sldChg chg="addSp modSp add">
        <pc:chgData name="Joseph Marvin R. Imperial" userId="c5118018-74d5-4421-be4d-7197191e5b08" providerId="ADAL" clId="{68AEF23C-FC61-4FE8-B704-BF912EACC733}" dt="2021-04-29T03:50:11.225" v="815"/>
        <pc:sldMkLst>
          <pc:docMk/>
          <pc:sldMk cId="3978299065" sldId="326"/>
        </pc:sldMkLst>
        <pc:spChg chg="mod">
          <ac:chgData name="Joseph Marvin R. Imperial" userId="c5118018-74d5-4421-be4d-7197191e5b08" providerId="ADAL" clId="{68AEF23C-FC61-4FE8-B704-BF912EACC733}" dt="2021-04-28T13:20:18.096" v="428" actId="20577"/>
          <ac:spMkLst>
            <pc:docMk/>
            <pc:sldMk cId="3978299065" sldId="326"/>
            <ac:spMk id="3" creationId="{AD9F742D-9860-4FFD-A9A9-AD7ED374A4BE}"/>
          </ac:spMkLst>
        </pc:spChg>
        <pc:spChg chg="mod">
          <ac:chgData name="Joseph Marvin R. Imperial" userId="c5118018-74d5-4421-be4d-7197191e5b08" providerId="ADAL" clId="{68AEF23C-FC61-4FE8-B704-BF912EACC733}" dt="2021-04-28T12:27:50.509" v="322" actId="20577"/>
          <ac:spMkLst>
            <pc:docMk/>
            <pc:sldMk cId="3978299065" sldId="326"/>
            <ac:spMk id="9" creationId="{83AC9661-56CB-493C-B1A7-B469C37DE001}"/>
          </ac:spMkLst>
        </pc:spChg>
        <pc:inkChg chg="add">
          <ac:chgData name="Joseph Marvin R. Imperial" userId="c5118018-74d5-4421-be4d-7197191e5b08" providerId="ADAL" clId="{68AEF23C-FC61-4FE8-B704-BF912EACC733}" dt="2021-04-29T03:28:03.796" v="812"/>
          <ac:inkMkLst>
            <pc:docMk/>
            <pc:sldMk cId="3978299065" sldId="326"/>
            <ac:inkMk id="2" creationId="{1A823C2E-DD22-4018-808B-92ABA5928E15}"/>
          </ac:inkMkLst>
        </pc:inkChg>
        <pc:inkChg chg="add">
          <ac:chgData name="Joseph Marvin R. Imperial" userId="c5118018-74d5-4421-be4d-7197191e5b08" providerId="ADAL" clId="{68AEF23C-FC61-4FE8-B704-BF912EACC733}" dt="2021-04-29T03:50:11.225" v="815"/>
          <ac:inkMkLst>
            <pc:docMk/>
            <pc:sldMk cId="3978299065" sldId="326"/>
            <ac:inkMk id="4" creationId="{6652AB62-96DA-48D4-AF2B-951BFE9FB68E}"/>
          </ac:inkMkLst>
        </pc:inkChg>
      </pc:sldChg>
      <pc:sldChg chg="addSp modSp add">
        <pc:chgData name="Joseph Marvin R. Imperial" userId="c5118018-74d5-4421-be4d-7197191e5b08" providerId="ADAL" clId="{68AEF23C-FC61-4FE8-B704-BF912EACC733}" dt="2021-04-29T03:47:05.520" v="814"/>
        <pc:sldMkLst>
          <pc:docMk/>
          <pc:sldMk cId="3488691562" sldId="327"/>
        </pc:sldMkLst>
        <pc:spChg chg="mod">
          <ac:chgData name="Joseph Marvin R. Imperial" userId="c5118018-74d5-4421-be4d-7197191e5b08" providerId="ADAL" clId="{68AEF23C-FC61-4FE8-B704-BF912EACC733}" dt="2021-04-29T00:53:41.376" v="772" actId="20577"/>
          <ac:spMkLst>
            <pc:docMk/>
            <pc:sldMk cId="3488691562" sldId="327"/>
            <ac:spMk id="9" creationId="{83AC9661-56CB-493C-B1A7-B469C37DE001}"/>
          </ac:spMkLst>
        </pc:spChg>
        <pc:picChg chg="add mod">
          <ac:chgData name="Joseph Marvin R. Imperial" userId="c5118018-74d5-4421-be4d-7197191e5b08" providerId="ADAL" clId="{68AEF23C-FC61-4FE8-B704-BF912EACC733}" dt="2021-04-29T00:53:40.121" v="770" actId="1076"/>
          <ac:picMkLst>
            <pc:docMk/>
            <pc:sldMk cId="3488691562" sldId="327"/>
            <ac:picMk id="2" creationId="{C1F2B2EF-8F6E-4123-8579-0D9E2BF70826}"/>
          </ac:picMkLst>
        </pc:picChg>
        <pc:inkChg chg="add">
          <ac:chgData name="Joseph Marvin R. Imperial" userId="c5118018-74d5-4421-be4d-7197191e5b08" providerId="ADAL" clId="{68AEF23C-FC61-4FE8-B704-BF912EACC733}" dt="2021-04-29T03:47:05.520" v="814"/>
          <ac:inkMkLst>
            <pc:docMk/>
            <pc:sldMk cId="3488691562" sldId="327"/>
            <ac:inkMk id="4" creationId="{525BF216-AD86-4DA6-AA05-DA8982D8DA63}"/>
          </ac:inkMkLst>
        </pc:inkChg>
      </pc:sldChg>
      <pc:sldChg chg="addSp delSp modSp add ord">
        <pc:chgData name="Joseph Marvin R. Imperial" userId="c5118018-74d5-4421-be4d-7197191e5b08" providerId="ADAL" clId="{68AEF23C-FC61-4FE8-B704-BF912EACC733}" dt="2021-04-29T03:47:05.520" v="814"/>
        <pc:sldMkLst>
          <pc:docMk/>
          <pc:sldMk cId="628173086" sldId="328"/>
        </pc:sldMkLst>
        <pc:spChg chg="add del">
          <ac:chgData name="Joseph Marvin R. Imperial" userId="c5118018-74d5-4421-be4d-7197191e5b08" providerId="ADAL" clId="{68AEF23C-FC61-4FE8-B704-BF912EACC733}" dt="2021-04-29T00:45:29.423" v="756"/>
          <ac:spMkLst>
            <pc:docMk/>
            <pc:sldMk cId="628173086" sldId="328"/>
            <ac:spMk id="2" creationId="{5DB7130A-A0A3-453E-82E1-61D9745AA961}"/>
          </ac:spMkLst>
        </pc:spChg>
        <pc:spChg chg="add del mod">
          <ac:chgData name="Joseph Marvin R. Imperial" userId="c5118018-74d5-4421-be4d-7197191e5b08" providerId="ADAL" clId="{68AEF23C-FC61-4FE8-B704-BF912EACC733}" dt="2021-04-28T13:56:16.202" v="726" actId="20577"/>
          <ac:spMkLst>
            <pc:docMk/>
            <pc:sldMk cId="628173086" sldId="328"/>
            <ac:spMk id="3" creationId="{AD9F742D-9860-4FFD-A9A9-AD7ED374A4BE}"/>
          </ac:spMkLst>
        </pc:spChg>
        <pc:spChg chg="add del">
          <ac:chgData name="Joseph Marvin R. Imperial" userId="c5118018-74d5-4421-be4d-7197191e5b08" providerId="ADAL" clId="{68AEF23C-FC61-4FE8-B704-BF912EACC733}" dt="2021-04-29T00:45:43.851" v="758"/>
          <ac:spMkLst>
            <pc:docMk/>
            <pc:sldMk cId="628173086" sldId="328"/>
            <ac:spMk id="5" creationId="{E3778C90-074A-406B-B6A8-E8E8B90D2DFD}"/>
          </ac:spMkLst>
        </pc:spChg>
        <pc:spChg chg="mod">
          <ac:chgData name="Joseph Marvin R. Imperial" userId="c5118018-74d5-4421-be4d-7197191e5b08" providerId="ADAL" clId="{68AEF23C-FC61-4FE8-B704-BF912EACC733}" dt="2021-04-29T00:53:32.216" v="767" actId="20577"/>
          <ac:spMkLst>
            <pc:docMk/>
            <pc:sldMk cId="628173086" sldId="328"/>
            <ac:spMk id="9" creationId="{83AC9661-56CB-493C-B1A7-B469C37DE001}"/>
          </ac:spMkLst>
        </pc:spChg>
        <pc:picChg chg="add del mod">
          <ac:chgData name="Joseph Marvin R. Imperial" userId="c5118018-74d5-4421-be4d-7197191e5b08" providerId="ADAL" clId="{68AEF23C-FC61-4FE8-B704-BF912EACC733}" dt="2021-04-28T13:55:50.345" v="675"/>
          <ac:picMkLst>
            <pc:docMk/>
            <pc:sldMk cId="628173086" sldId="328"/>
            <ac:picMk id="2" creationId="{EC293670-6929-4F8A-8CD5-FCCF4D70D3A3}"/>
          </ac:picMkLst>
        </pc:picChg>
        <pc:picChg chg="add del mod">
          <ac:chgData name="Joseph Marvin R. Imperial" userId="c5118018-74d5-4421-be4d-7197191e5b08" providerId="ADAL" clId="{68AEF23C-FC61-4FE8-B704-BF912EACC733}" dt="2021-04-29T00:45:25.880" v="754" actId="478"/>
          <ac:picMkLst>
            <pc:docMk/>
            <pc:sldMk cId="628173086" sldId="328"/>
            <ac:picMk id="4" creationId="{01EE93EC-4879-4C7F-8253-93B51E6428BF}"/>
          </ac:picMkLst>
        </pc:picChg>
        <pc:picChg chg="add del mod">
          <ac:chgData name="Joseph Marvin R. Imperial" userId="c5118018-74d5-4421-be4d-7197191e5b08" providerId="ADAL" clId="{68AEF23C-FC61-4FE8-B704-BF912EACC733}" dt="2021-04-29T00:53:36.962" v="769" actId="1076"/>
          <ac:picMkLst>
            <pc:docMk/>
            <pc:sldMk cId="628173086" sldId="328"/>
            <ac:picMk id="6" creationId="{15790E15-7440-49CF-9E76-2498564CDC1F}"/>
          </ac:picMkLst>
        </pc:picChg>
        <pc:inkChg chg="add">
          <ac:chgData name="Joseph Marvin R. Imperial" userId="c5118018-74d5-4421-be4d-7197191e5b08" providerId="ADAL" clId="{68AEF23C-FC61-4FE8-B704-BF912EACC733}" dt="2021-04-29T03:36:53.551" v="813"/>
          <ac:inkMkLst>
            <pc:docMk/>
            <pc:sldMk cId="628173086" sldId="328"/>
            <ac:inkMk id="8" creationId="{15B2204C-9D39-4E1B-AA6D-EF786CA0D00F}"/>
          </ac:inkMkLst>
        </pc:inkChg>
        <pc:inkChg chg="add">
          <ac:chgData name="Joseph Marvin R. Imperial" userId="c5118018-74d5-4421-be4d-7197191e5b08" providerId="ADAL" clId="{68AEF23C-FC61-4FE8-B704-BF912EACC733}" dt="2021-04-29T03:47:05.520" v="814"/>
          <ac:inkMkLst>
            <pc:docMk/>
            <pc:sldMk cId="628173086" sldId="328"/>
            <ac:inkMk id="10" creationId="{17507782-D879-4A15-B16E-0DA581FFCD3C}"/>
          </ac:inkMkLst>
        </pc:inkChg>
      </pc:sldChg>
      <pc:sldChg chg="add">
        <pc:chgData name="Joseph Marvin R. Imperial" userId="c5118018-74d5-4421-be4d-7197191e5b08" providerId="ADAL" clId="{68AEF23C-FC61-4FE8-B704-BF912EACC733}" dt="2021-04-28T12:26:08.410" v="307"/>
        <pc:sldMkLst>
          <pc:docMk/>
          <pc:sldMk cId="2077207151" sldId="329"/>
        </pc:sldMkLst>
      </pc:sldChg>
      <pc:sldChg chg="addSp delSp modSp add">
        <pc:chgData name="Joseph Marvin R. Imperial" userId="c5118018-74d5-4421-be4d-7197191e5b08" providerId="ADAL" clId="{68AEF23C-FC61-4FE8-B704-BF912EACC733}" dt="2021-04-29T00:53:55.759" v="780" actId="20577"/>
        <pc:sldMkLst>
          <pc:docMk/>
          <pc:sldMk cId="2464167132" sldId="330"/>
        </pc:sldMkLst>
        <pc:spChg chg="add del">
          <ac:chgData name="Joseph Marvin R. Imperial" userId="c5118018-74d5-4421-be4d-7197191e5b08" providerId="ADAL" clId="{68AEF23C-FC61-4FE8-B704-BF912EACC733}" dt="2021-04-28T13:38:33.739" v="523"/>
          <ac:spMkLst>
            <pc:docMk/>
            <pc:sldMk cId="2464167132" sldId="330"/>
            <ac:spMk id="2" creationId="{D3103F20-2F0F-40C7-A36B-579A840F30BD}"/>
          </ac:spMkLst>
        </pc:spChg>
        <pc:spChg chg="mod">
          <ac:chgData name="Joseph Marvin R. Imperial" userId="c5118018-74d5-4421-be4d-7197191e5b08" providerId="ADAL" clId="{68AEF23C-FC61-4FE8-B704-BF912EACC733}" dt="2021-04-28T13:39:14.239" v="542" actId="20577"/>
          <ac:spMkLst>
            <pc:docMk/>
            <pc:sldMk cId="2464167132" sldId="330"/>
            <ac:spMk id="3" creationId="{AD9F742D-9860-4FFD-A9A9-AD7ED374A4BE}"/>
          </ac:spMkLst>
        </pc:spChg>
        <pc:spChg chg="mod">
          <ac:chgData name="Joseph Marvin R. Imperial" userId="c5118018-74d5-4421-be4d-7197191e5b08" providerId="ADAL" clId="{68AEF23C-FC61-4FE8-B704-BF912EACC733}" dt="2021-04-29T00:53:55.759" v="780" actId="20577"/>
          <ac:spMkLst>
            <pc:docMk/>
            <pc:sldMk cId="2464167132" sldId="330"/>
            <ac:spMk id="9" creationId="{83AC9661-56CB-493C-B1A7-B469C37DE001}"/>
          </ac:spMkLst>
        </pc:spChg>
        <pc:picChg chg="add del mod">
          <ac:chgData name="Joseph Marvin R. Imperial" userId="c5118018-74d5-4421-be4d-7197191e5b08" providerId="ADAL" clId="{68AEF23C-FC61-4FE8-B704-BF912EACC733}" dt="2021-04-28T13:39:41.892" v="545" actId="478"/>
          <ac:picMkLst>
            <pc:docMk/>
            <pc:sldMk cId="2464167132" sldId="330"/>
            <ac:picMk id="4" creationId="{114095FF-B3A6-4040-BE93-FD3D7F2377F7}"/>
          </ac:picMkLst>
        </pc:picChg>
      </pc:sldChg>
      <pc:sldChg chg="modSp add">
        <pc:chgData name="Joseph Marvin R. Imperial" userId="c5118018-74d5-4421-be4d-7197191e5b08" providerId="ADAL" clId="{68AEF23C-FC61-4FE8-B704-BF912EACC733}" dt="2021-04-29T00:54:00.720" v="784" actId="20577"/>
        <pc:sldMkLst>
          <pc:docMk/>
          <pc:sldMk cId="3148716543" sldId="331"/>
        </pc:sldMkLst>
        <pc:spChg chg="mod">
          <ac:chgData name="Joseph Marvin R. Imperial" userId="c5118018-74d5-4421-be4d-7197191e5b08" providerId="ADAL" clId="{68AEF23C-FC61-4FE8-B704-BF912EACC733}" dt="2021-04-29T00:41:46.084" v="740" actId="20577"/>
          <ac:spMkLst>
            <pc:docMk/>
            <pc:sldMk cId="3148716543" sldId="331"/>
            <ac:spMk id="3" creationId="{AD9F742D-9860-4FFD-A9A9-AD7ED374A4BE}"/>
          </ac:spMkLst>
        </pc:spChg>
        <pc:spChg chg="mod">
          <ac:chgData name="Joseph Marvin R. Imperial" userId="c5118018-74d5-4421-be4d-7197191e5b08" providerId="ADAL" clId="{68AEF23C-FC61-4FE8-B704-BF912EACC733}" dt="2021-04-29T00:54:00.720" v="784" actId="20577"/>
          <ac:spMkLst>
            <pc:docMk/>
            <pc:sldMk cId="3148716543" sldId="331"/>
            <ac:spMk id="9" creationId="{83AC9661-56CB-493C-B1A7-B469C37DE001}"/>
          </ac:spMkLst>
        </pc:spChg>
      </pc:sldChg>
      <pc:sldChg chg="delSp modSp add">
        <pc:chgData name="Joseph Marvin R. Imperial" userId="c5118018-74d5-4421-be4d-7197191e5b08" providerId="ADAL" clId="{68AEF23C-FC61-4FE8-B704-BF912EACC733}" dt="2021-04-29T00:53:43.981" v="774" actId="20577"/>
        <pc:sldMkLst>
          <pc:docMk/>
          <pc:sldMk cId="3447459732" sldId="332"/>
        </pc:sldMkLst>
        <pc:spChg chg="mod">
          <ac:chgData name="Joseph Marvin R. Imperial" userId="c5118018-74d5-4421-be4d-7197191e5b08" providerId="ADAL" clId="{68AEF23C-FC61-4FE8-B704-BF912EACC733}" dt="2021-04-28T13:21:21.608" v="432" actId="21"/>
          <ac:spMkLst>
            <pc:docMk/>
            <pc:sldMk cId="3447459732" sldId="332"/>
            <ac:spMk id="3" creationId="{AD9F742D-9860-4FFD-A9A9-AD7ED374A4BE}"/>
          </ac:spMkLst>
        </pc:spChg>
        <pc:spChg chg="mod">
          <ac:chgData name="Joseph Marvin R. Imperial" userId="c5118018-74d5-4421-be4d-7197191e5b08" providerId="ADAL" clId="{68AEF23C-FC61-4FE8-B704-BF912EACC733}" dt="2021-04-29T00:53:43.981" v="774" actId="20577"/>
          <ac:spMkLst>
            <pc:docMk/>
            <pc:sldMk cId="3447459732" sldId="332"/>
            <ac:spMk id="9" creationId="{83AC9661-56CB-493C-B1A7-B469C37DE001}"/>
          </ac:spMkLst>
        </pc:spChg>
        <pc:picChg chg="del">
          <ac:chgData name="Joseph Marvin R. Imperial" userId="c5118018-74d5-4421-be4d-7197191e5b08" providerId="ADAL" clId="{68AEF23C-FC61-4FE8-B704-BF912EACC733}" dt="2021-04-28T13:18:32.069" v="384" actId="478"/>
          <ac:picMkLst>
            <pc:docMk/>
            <pc:sldMk cId="3447459732" sldId="332"/>
            <ac:picMk id="2" creationId="{C1F2B2EF-8F6E-4123-8579-0D9E2BF70826}"/>
          </ac:picMkLst>
        </pc:picChg>
      </pc:sldChg>
      <pc:sldChg chg="addSp modSp add">
        <pc:chgData name="Joseph Marvin R. Imperial" userId="c5118018-74d5-4421-be4d-7197191e5b08" providerId="ADAL" clId="{68AEF23C-FC61-4FE8-B704-BF912EACC733}" dt="2021-04-29T03:47:05.520" v="814"/>
        <pc:sldMkLst>
          <pc:docMk/>
          <pc:sldMk cId="3040711071" sldId="333"/>
        </pc:sldMkLst>
        <pc:spChg chg="mod">
          <ac:chgData name="Joseph Marvin R. Imperial" userId="c5118018-74d5-4421-be4d-7197191e5b08" providerId="ADAL" clId="{68AEF23C-FC61-4FE8-B704-BF912EACC733}" dt="2021-04-28T13:21:57.816" v="451" actId="20577"/>
          <ac:spMkLst>
            <pc:docMk/>
            <pc:sldMk cId="3040711071" sldId="333"/>
            <ac:spMk id="3" creationId="{AD9F742D-9860-4FFD-A9A9-AD7ED374A4BE}"/>
          </ac:spMkLst>
        </pc:spChg>
        <pc:spChg chg="mod">
          <ac:chgData name="Joseph Marvin R. Imperial" userId="c5118018-74d5-4421-be4d-7197191e5b08" providerId="ADAL" clId="{68AEF23C-FC61-4FE8-B704-BF912EACC733}" dt="2021-04-29T00:53:48.542" v="776" actId="20577"/>
          <ac:spMkLst>
            <pc:docMk/>
            <pc:sldMk cId="3040711071" sldId="333"/>
            <ac:spMk id="9" creationId="{83AC9661-56CB-493C-B1A7-B469C37DE001}"/>
          </ac:spMkLst>
        </pc:spChg>
        <pc:inkChg chg="add">
          <ac:chgData name="Joseph Marvin R. Imperial" userId="c5118018-74d5-4421-be4d-7197191e5b08" providerId="ADAL" clId="{68AEF23C-FC61-4FE8-B704-BF912EACC733}" dt="2021-04-29T03:47:05.520" v="814"/>
          <ac:inkMkLst>
            <pc:docMk/>
            <pc:sldMk cId="3040711071" sldId="333"/>
            <ac:inkMk id="2" creationId="{7B612236-E00C-4DEB-8474-04C7ACA61559}"/>
          </ac:inkMkLst>
        </pc:inkChg>
      </pc:sldChg>
      <pc:sldChg chg="addSp delSp modSp add">
        <pc:chgData name="Joseph Marvin R. Imperial" userId="c5118018-74d5-4421-be4d-7197191e5b08" providerId="ADAL" clId="{68AEF23C-FC61-4FE8-B704-BF912EACC733}" dt="2021-04-29T03:50:11.225" v="815"/>
        <pc:sldMkLst>
          <pc:docMk/>
          <pc:sldMk cId="2893040867" sldId="334"/>
        </pc:sldMkLst>
        <pc:spChg chg="mod">
          <ac:chgData name="Joseph Marvin R. Imperial" userId="c5118018-74d5-4421-be4d-7197191e5b08" providerId="ADAL" clId="{68AEF23C-FC61-4FE8-B704-BF912EACC733}" dt="2021-04-29T00:41:36.225" v="738" actId="20577"/>
          <ac:spMkLst>
            <pc:docMk/>
            <pc:sldMk cId="2893040867" sldId="334"/>
            <ac:spMk id="3" creationId="{AD9F742D-9860-4FFD-A9A9-AD7ED374A4BE}"/>
          </ac:spMkLst>
        </pc:spChg>
        <pc:spChg chg="mod">
          <ac:chgData name="Joseph Marvin R. Imperial" userId="c5118018-74d5-4421-be4d-7197191e5b08" providerId="ADAL" clId="{68AEF23C-FC61-4FE8-B704-BF912EACC733}" dt="2021-04-29T00:53:51.505" v="778" actId="20577"/>
          <ac:spMkLst>
            <pc:docMk/>
            <pc:sldMk cId="2893040867" sldId="334"/>
            <ac:spMk id="9" creationId="{83AC9661-56CB-493C-B1A7-B469C37DE001}"/>
          </ac:spMkLst>
        </pc:spChg>
        <pc:picChg chg="add del mod">
          <ac:chgData name="Joseph Marvin R. Imperial" userId="c5118018-74d5-4421-be4d-7197191e5b08" providerId="ADAL" clId="{68AEF23C-FC61-4FE8-B704-BF912EACC733}" dt="2021-04-29T02:03:10.116" v="801" actId="478"/>
          <ac:picMkLst>
            <pc:docMk/>
            <pc:sldMk cId="2893040867" sldId="334"/>
            <ac:picMk id="2050" creationId="{54C40ABD-96E9-4932-AA53-2B23A137C520}"/>
          </ac:picMkLst>
        </pc:picChg>
        <pc:inkChg chg="add">
          <ac:chgData name="Joseph Marvin R. Imperial" userId="c5118018-74d5-4421-be4d-7197191e5b08" providerId="ADAL" clId="{68AEF23C-FC61-4FE8-B704-BF912EACC733}" dt="2021-04-29T03:47:05.520" v="814"/>
          <ac:inkMkLst>
            <pc:docMk/>
            <pc:sldMk cId="2893040867" sldId="334"/>
            <ac:inkMk id="2" creationId="{2B059014-C146-42C6-9D19-3C3A16391CB5}"/>
          </ac:inkMkLst>
        </pc:inkChg>
        <pc:inkChg chg="add">
          <ac:chgData name="Joseph Marvin R. Imperial" userId="c5118018-74d5-4421-be4d-7197191e5b08" providerId="ADAL" clId="{68AEF23C-FC61-4FE8-B704-BF912EACC733}" dt="2021-04-29T03:50:11.225" v="815"/>
          <ac:inkMkLst>
            <pc:docMk/>
            <pc:sldMk cId="2893040867" sldId="334"/>
            <ac:inkMk id="4" creationId="{46C102AD-BA5B-4295-AA14-8685E54AFAED}"/>
          </ac:inkMkLst>
        </pc:inkChg>
      </pc:sldChg>
      <pc:sldChg chg="modSp add">
        <pc:chgData name="Joseph Marvin R. Imperial" userId="c5118018-74d5-4421-be4d-7197191e5b08" providerId="ADAL" clId="{68AEF23C-FC61-4FE8-B704-BF912EACC733}" dt="2021-04-29T00:53:58.041" v="782" actId="20577"/>
        <pc:sldMkLst>
          <pc:docMk/>
          <pc:sldMk cId="1401304347" sldId="335"/>
        </pc:sldMkLst>
        <pc:spChg chg="mod">
          <ac:chgData name="Joseph Marvin R. Imperial" userId="c5118018-74d5-4421-be4d-7197191e5b08" providerId="ADAL" clId="{68AEF23C-FC61-4FE8-B704-BF912EACC733}" dt="2021-04-29T00:53:58.041" v="782" actId="20577"/>
          <ac:spMkLst>
            <pc:docMk/>
            <pc:sldMk cId="1401304347" sldId="335"/>
            <ac:spMk id="9" creationId="{83AC9661-56CB-493C-B1A7-B469C37DE001}"/>
          </ac:spMkLst>
        </pc:spChg>
      </pc:sldChg>
      <pc:sldChg chg="addSp modSp add">
        <pc:chgData name="Joseph Marvin R. Imperial" userId="c5118018-74d5-4421-be4d-7197191e5b08" providerId="ADAL" clId="{68AEF23C-FC61-4FE8-B704-BF912EACC733}" dt="2021-04-29T03:10:55.133" v="807"/>
        <pc:sldMkLst>
          <pc:docMk/>
          <pc:sldMk cId="1930869817" sldId="336"/>
        </pc:sldMkLst>
        <pc:spChg chg="mod">
          <ac:chgData name="Joseph Marvin R. Imperial" userId="c5118018-74d5-4421-be4d-7197191e5b08" providerId="ADAL" clId="{68AEF23C-FC61-4FE8-B704-BF912EACC733}" dt="2021-04-29T01:36:54.986" v="792" actId="20577"/>
          <ac:spMkLst>
            <pc:docMk/>
            <pc:sldMk cId="1930869817" sldId="336"/>
            <ac:spMk id="3" creationId="{AD9F742D-9860-4FFD-A9A9-AD7ED374A4BE}"/>
          </ac:spMkLst>
        </pc:spChg>
        <pc:inkChg chg="add">
          <ac:chgData name="Joseph Marvin R. Imperial" userId="c5118018-74d5-4421-be4d-7197191e5b08" providerId="ADAL" clId="{68AEF23C-FC61-4FE8-B704-BF912EACC733}" dt="2021-04-29T03:10:55.133" v="807"/>
          <ac:inkMkLst>
            <pc:docMk/>
            <pc:sldMk cId="1930869817" sldId="336"/>
            <ac:inkMk id="2" creationId="{13DC3B3E-2791-4BED-A4CB-CBA7389A1481}"/>
          </ac:inkMkLst>
        </pc:inkChg>
      </pc:sldChg>
      <pc:sldChg chg="addSp delSp modSp add">
        <pc:chgData name="Joseph Marvin R. Imperial" userId="c5118018-74d5-4421-be4d-7197191e5b08" providerId="ADAL" clId="{68AEF23C-FC61-4FE8-B704-BF912EACC733}" dt="2021-04-29T03:20:14.767" v="811"/>
        <pc:sldMkLst>
          <pc:docMk/>
          <pc:sldMk cId="2522408524" sldId="337"/>
        </pc:sldMkLst>
        <pc:spChg chg="del">
          <ac:chgData name="Joseph Marvin R. Imperial" userId="c5118018-74d5-4421-be4d-7197191e5b08" providerId="ADAL" clId="{68AEF23C-FC61-4FE8-B704-BF912EACC733}" dt="2021-04-29T01:39:20.510" v="795" actId="478"/>
          <ac:spMkLst>
            <pc:docMk/>
            <pc:sldMk cId="2522408524" sldId="337"/>
            <ac:spMk id="3" creationId="{AD9F742D-9860-4FFD-A9A9-AD7ED374A4BE}"/>
          </ac:spMkLst>
        </pc:spChg>
        <pc:spChg chg="add del mod">
          <ac:chgData name="Joseph Marvin R. Imperial" userId="c5118018-74d5-4421-be4d-7197191e5b08" providerId="ADAL" clId="{68AEF23C-FC61-4FE8-B704-BF912EACC733}" dt="2021-04-29T03:11:35.638" v="808" actId="478"/>
          <ac:spMkLst>
            <pc:docMk/>
            <pc:sldMk cId="2522408524" sldId="337"/>
            <ac:spMk id="4" creationId="{99672787-D3F6-4B53-B7BB-F481CEA5A48E}"/>
          </ac:spMkLst>
        </pc:spChg>
        <pc:picChg chg="add mod">
          <ac:chgData name="Joseph Marvin R. Imperial" userId="c5118018-74d5-4421-be4d-7197191e5b08" providerId="ADAL" clId="{68AEF23C-FC61-4FE8-B704-BF912EACC733}" dt="2021-04-29T03:14:03.069" v="810" actId="1076"/>
          <ac:picMkLst>
            <pc:docMk/>
            <pc:sldMk cId="2522408524" sldId="337"/>
            <ac:picMk id="10" creationId="{881CC48F-985C-422F-892D-627915DFAA3E}"/>
          </ac:picMkLst>
        </pc:picChg>
        <pc:inkChg chg="add">
          <ac:chgData name="Joseph Marvin R. Imperial" userId="c5118018-74d5-4421-be4d-7197191e5b08" providerId="ADAL" clId="{68AEF23C-FC61-4FE8-B704-BF912EACC733}" dt="2021-04-29T03:20:14.767" v="811"/>
          <ac:inkMkLst>
            <pc:docMk/>
            <pc:sldMk cId="2522408524" sldId="337"/>
            <ac:inkMk id="5" creationId="{C09E757E-0852-4003-87B5-B279CF2D129B}"/>
          </ac:inkMkLst>
        </pc:inkChg>
      </pc:sldChg>
    </pc:docChg>
  </pc:docChgLst>
  <pc:docChgLst>
    <pc:chgData name="Susan S. Caluya" userId="S::sscaluya@national-u.edu.ph::2e95289d-e8a3-4927-a789-2f4cb2f61e1d" providerId="AD" clId="Web-{CBAA438C-AD8C-419B-A3C2-A7803281F128}"/>
    <pc:docChg chg="modSld">
      <pc:chgData name="Susan S. Caluya" userId="S::sscaluya@national-u.edu.ph::2e95289d-e8a3-4927-a789-2f4cb2f61e1d" providerId="AD" clId="Web-{CBAA438C-AD8C-419B-A3C2-A7803281F128}" dt="2023-06-01T00:05:05.383" v="0"/>
      <pc:docMkLst>
        <pc:docMk/>
      </pc:docMkLst>
      <pc:sldChg chg="delSp">
        <pc:chgData name="Susan S. Caluya" userId="S::sscaluya@national-u.edu.ph::2e95289d-e8a3-4927-a789-2f4cb2f61e1d" providerId="AD" clId="Web-{CBAA438C-AD8C-419B-A3C2-A7803281F128}" dt="2023-06-01T00:05:05.383" v="0"/>
        <pc:sldMkLst>
          <pc:docMk/>
          <pc:sldMk cId="769809006" sldId="256"/>
        </pc:sldMkLst>
        <pc:spChg chg="del">
          <ac:chgData name="Susan S. Caluya" userId="S::sscaluya@national-u.edu.ph::2e95289d-e8a3-4927-a789-2f4cb2f61e1d" providerId="AD" clId="Web-{CBAA438C-AD8C-419B-A3C2-A7803281F128}" dt="2023-06-01T00:05:05.383" v="0"/>
          <ac:spMkLst>
            <pc:docMk/>
            <pc:sldMk cId="769809006" sldId="256"/>
            <ac:spMk id="2" creationId="{23C7CA10-DCF9-4EDB-8E1E-32C3B0F020E9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5-27T02:12:17.4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30921 13141 0,'-988'-194'171,"918"194"-171,52 0 16,0 0-16,-17 0 16,17 0-1,-17 0 1,-71 35 15,-141 124 0,124-18-15,105-141-16,-52 106 16,52-36-1,-17-17 1,35-17 0,0 17-1,0 0 1,35-18 15,18 35-15,-35-52-1,-1 53 1,19-54 0,69 18-1,-16 1 1,16-19-1,37-17 1,-1 18 0,35 0-1,124 35 1,-71-36 0,-70-17-1,-124 0 1,1 0 15,-19 0-15,54 0-1,105 0 1,-70 0 0,-71-17-1,18-1 1,-18-17-1,18-1 1,-17 1 0,17-53-1,-36 0 1,-17 35 0,0 0-1,0-18 1,-35-17 15,0 53-15,-1 0-1,19 17 17,-19 18-17,19 0 1,-19-18-1,-16 18 1,16-17 0,1 17-1</inkml:trace>
  <inkml:trace contextRef="#ctx0" brushRef="#br0" timeOffset="11609.89">31168 10460 0,'-71'-35'47,"1"35"-47,-18 0 15,-18-18-15,35 0 16,-52 18-16,-71-35 31,-141 0 1,105 52-1,54 1 0,158-18-31,18 18 16,-35-1-1,0 1 1,-1 0 0,1-18-1,-18 35 1,36-17-1,-1-1 17,0-17-17,-35 35 1,-17 36 0,52-36-1,-35 71 1,36-106-1,-1 35 1,-35 18 0,18 18-1,-36 17 1,54 18 0,-1-88-1,-17 70 1,17-88-1,0 35 1,1 36 0,-18-19 15,35 37-15,0-19-1,0 1 1,35 52-1,106 54 1,18-19 0,-54-69-1,1-54 1,35 18 15,-105-53-31,105 0 16,123 0-1,124 0 17,-229 0-32,88 0 31,-18 0-15,-35 0-1,-141 0 1,36-36-1,-36 19 1,52-54 0,-69 71-1,34-53 1,18 0 0,53-88 15,-105 36-31,-1 34 15,-17 0 1,-18-52 15,0 70-15,0-53 0,0 0-1,-89-105 1,54 175-1,0-17 1,-18-35 0,-70-88 15,87 141-31,-70-71 16,36 53-1,-18 18 1,-53-18-1,88 53 1,17-18 15</inkml:trace>
  <inkml:trace contextRef="#ctx0" brushRef="#br0" timeOffset="20081.66">30903 7990 0,'-70'0'62,"-36"0"-46,18-35-16,35 35 16,-53 0-16,-70 0 31,-124 0 0,141 0 0,36 53 1,70-35-32,-36 35 15,-34 17 1,52-35 15,1 1-31,35-1 16,17-17-1,0 17 1,-17 53 15,35-70-15,0 70-1,0 71 1,18-53 0,17-54-1,18 37 1,88-1 0,0-53-1,88 36 1,1-54-1,-36 1 1,-88 35 0,-36-35-1,-35-18 17,36 17-17,17-17 1,89 0-1,-72 0 1,19-35 0,-36-18-1,-17 0 1,-54 35 93,-17-52-93</inkml:trace>
  <inkml:trace contextRef="#ctx0" brushRef="#br0" timeOffset="21153.12">31097 8061 0,'36'0'62,"-19"18"-62,54 52 16,-54-52-16,-17-1 16,53 54-16,-35-18 15,-18-18 1,18 212 15,-18-35 0,0-142-15,0-17 0,0-35-1,0 0 1</inkml:trace>
  <inkml:trace contextRef="#ctx0" brushRef="#br0" timeOffset="24056.51">30021 6526 0,'-35'0'156,"17"0"-140,-52 0-16,35 0 15,-1 0 1,19 0-16,-19 18 15,-16 17 17,-37 18-17,54-35 1,-18 0 0,36-18-1,-19 17 48,19-17-48,-19 18-15,1-1 16,0-17-16,-1 0 31,1 18-15,18 0-1,-19 17 1,1-17 0,35-1 15,-18 1 0,1 0 0,-1-1-31,0 1 16,18 17 0,0 0-1,0 1 17,0-19-32,0 19 15,0 52 1,18-53 15,17 0-15,18 18-1,-35-17 1,17-19 0,-17 18-1,52-17 16,-52 0-31,53 35 16,-54-36-16,36 1 16,-18 17-1,36-17 1,35 17 15,17-17-15,1-18-1,-18 0 1,-71 0 0,35 0-1,36-18 1,-53-35 0,88-17-1,-70 17 1,17-53 15,-70 88-31,52-70 16,-34 53-1,16-36 17,-52 36-1,0 17-16,0-52 1,0 52 0,-35-123-1,-53 35 1,0 36 0,35 17-1,18 35 1,-18 0-1,-53 1 17,53-19-32,0 36 15,-18 0 1,1 0 15,52 0-15,1 0-1,-19 0 17</inkml:trace>
  <inkml:trace contextRef="#ctx0" brushRef="#br0" timeOffset="26913.07">27958 6121 0,'-18'0'78,"-35"0"-78,35 0 16,-34 17-16,34-17 15,-53 36 1,-34-1 15,34-17 0,-53-1 1,36 18-1,-106 18-16,141-17-15,0-19 16,1-17 0,16 18-1,1 0 17,17-1-17,-17 18 1,35 18-1,-18 36 1,18-1 0,0 35-1,0-35 1,0 18 0,0-53-1,18 71 1,35-36-1,-18 35 1,36 1 0,-1-36-1,-34-35 1,52 17 0,-35-34-1,0-36 1,70 0-1,159 0 1,353 0 0,-405 0-1,-54 0 17,-141-36-17,-35 19 1,53-71-1,-35 17 1,17-35 0,18-35-1,-53 18 1,0 34 0,18 1-1,-1 0 1,-17-18-1,0 18 1,0-35 0,-70 70-1,17 17 1,-18-17 0,36 18 15,-53 0-16,0 17 1,-71 1 0,71 17-1,-18 0 1,35 0 0,18 0-1,0 0 1,-17-18-1,-18-17 1</inkml:trace>
  <inkml:trace contextRef="#ctx0" brushRef="#br0" timeOffset="29535.84">25912 6191 0,'-18'0'63,"0"0"-63,-35 0 16,0 0-16,1 0 15,-90-35-15,37 35 16,-19-53-16,-193-35 31,193 88 0,1 0-15,-54 0 0,1 53 15,35-18-16,88-17 1,18 17 0,-18 36-1,0-54 1,-18 107 0,54-54-1,17-17 1,0 18-1,0 35 1,0-36 0,35 1-1,18 17 1,0-35 0,17 35 15,1-53-16,17 36 1,-17-18 0,17-18-1,18 0 1,-1 18 0,54-35-1,-18 35 1,-53-18-1,1-17 1,52-18 0,-53 0-1,0 0 1,-17 0 0,17 0 15,53-53-16,35 35 1,-35 0 0,-105 1-1,17-18 1,-18-1 0,-17-17-1,52-17 1,-70 52-1,18-17 1,17-53 0,-17-89-1,-1 89 17,-17 0-32,0 17 31,0-17-16,0 53 1,-17 0 0,-71 17-1,-18-17 1,17 17 0,54-17-1,0 35 1</inkml:trace>
  <inkml:trace contextRef="#ctx0" brushRef="#br0" timeOffset="34745.05">22931 7497 0,'35'0'32,"71"0"-17,-53 0-15,35 0 16,18 0-16,-18-18 16</inkml:trace>
  <inkml:trace contextRef="#ctx0" brushRef="#br0" timeOffset="64376.8">24836 8008 0,'70'0'47,"18"0"-47,18 0 16,106 71-16,-18-18 15,-141-36-15,70 71 16,54-52-16,775 299 31,-264-53 16,-529-194-31,-106-35-1,158 194 1,-175-159 0,87 124-1,1 0 1,-19-1 0,-16-87-1,52 105 1,-18-17-1,71 123 17,-123-53-32,17-17 15,-88-18 17,0-18-17,0 53 1,0 0-1,0 71 1,0-18 0,0-229-1,-53 18 1,35-72 0,-34 90-1,-1-1 1,-53 0-1,0 53 1,18-106 15,88-70-31,0-1 47,0 1-31,0 53-1,0-19 1,0-34 62,35 0-78</inkml:trace>
  <inkml:trace contextRef="#ctx0" brushRef="#br0" timeOffset="64976.63">29104 14587 0,'124'0'47,"70"0"-31,-53 0-16,70 0 15,36 0-15,-70 0 16,405 0 15,-406 0 0</inkml:trace>
  <inkml:trace contextRef="#ctx0" brushRef="#br0" timeOffset="68568.99">2240 9049 0,'-17'0'31,"34"0"31,36 0-46,71 0-16,-1-36 16,-17 36-1,352-52 17,-387 52-32,105-18 31,-123 18-16,18 0 1,17 0 0,0 0-1,0 0 1,1 0 0,16 0 15,-69 0-16,-1 0 1,36 0 0,17 0-1,-18 0 1,19 0 0,-19 0-1,-35 0 1,-17 0-1,0 0 126</inkml:trace>
  <inkml:trace contextRef="#ctx0" brushRef="#br0" timeOffset="82176.67">6350 8696 0,'0'-18'47,"18"18"-47,52 0 16,18 0-16,-17 0 15,-18 0-15,70 0 16,-70 18-16,35-18 31,-17 18 1</inkml:trace>
  <inkml:trace contextRef="#ctx0" brushRef="#br0" timeOffset="82840.59">6897 8467 0,'35'0'47,"-17"0"-31,35 0-1,-53 17 1,17 1 15,-17 0-15,0-1-16,0 19 16,18 52-1,-18-35 1,0-36-1,0 19 1,-35-1 0,-18-18-1,0 36 1,35-17 0</inkml:trace>
  <inkml:trace contextRef="#ctx0" brushRef="#br0" timeOffset="84784.32">7902 8449 0,'0'-18'62,"-17"18"-31,-36 36-15,35-19 0,18 19 46,0-19-46,-18 19-1,18-1 1,0 0 0,0 18-1,0-35 1,0-1 15,0 36-15,18-18-1,0-17 1,-1 0 0,1-1-1,0 1 1,-1 0-1,1-18 1,52 35 0,-34-35 15,-19 0-31,1 0 16,0 0-1,-1 0 1,19-18 15,-19 1-15,-17-1-1,18 0 1,-18-35 0,17 36-1,-17-1 1,0 1-1,0-19 1,0 1 0,0-36-1,0 36 17,0 18-17,0-1-15,0 0 31,0-17-15,-17 17 0,-36 1-1,0-1 1,18 0 0,-53-17-1,70 17 63</inkml:trace>
  <inkml:trace contextRef="#ctx0" brushRef="#br0" timeOffset="85585.03">8678 8273 0,'0'35'31,"-17"-17"-15,-19-1-16,1 1 15,-18 17-15,18 0 16,17-17-1,1 17-15,17 18 47,-36 35-15,19 1-17,17-72-15,0 54 16,0-18-1,0 0 1,0 0 0,35-18-1,0-18 17,36-17-17,-36 0 1,-35 18-1</inkml:trace>
  <inkml:trace contextRef="#ctx0" brushRef="#br0" timeOffset="87096.42">8731 8502 0,'0'35'63,"0"-17"-63,0 17 16,18 53-16,-18-52 31,0-54 250,18-17-265,-18 17-1,17-17-15,1 17 16,-1 1-16,1-19 16,-18 19-1,35 17 48,-17 0-48,0 0 32,-1 0-31,19 0-1,-1 0-15,-18 0 63,-17 35-47,36 0-16,-36-17 15,0 17-15,0-17 16,0-1-1,0 19 1,0-1 0,0-17 15,0 17 16</inkml:trace>
  <inkml:trace contextRef="#ctx0" brushRef="#br0" timeOffset="87808.96">9049 8290 0,'53'0'32,"-18"18"-32,-17 0 15,-1-1-15,54 54 31,-71 52 16,0 18-31,0-52 0,-18-19-1,18-52 1,-35 17-1,17-35 1,-35 53 0,36-53 46</inkml:trace>
  <inkml:trace contextRef="#ctx0" brushRef="#br0" timeOffset="99489.94">2434 7108 0,'0'18'16,"35"-18"0,-17 0-1,53 0-15,-18 18 16,52 35-16,142-36 16,106 19-1,18 52-15,105-53 16,564 141-1,89-176 17,-529 0-1,-141-52 0,-424 34-15,0 18-1,1-35 17,-19 35-17,18 0 1,-17 0 0,0 0-1</inkml:trace>
  <inkml:trace contextRef="#ctx0" brushRef="#br0" timeOffset="101985.2">4128 5856 0,'17'0'16,"71"0"0,71 0-16,53 0 15,70 0-15,0 0 16,0 0-16,1 0 15,-1 0 1,-70 0-16,528 0 31,-158 0 1,-423 0-17,-71 0 1,-52 0-1,-1 0 1,18 0 0,0 0 15,-18 0-15,-17 0-1</inkml:trace>
  <inkml:trace contextRef="#ctx0" brushRef="#br0" timeOffset="109880.62">2381 9684 0,'-17'0'78,"17"17"-63,17 19 1,36-36 0,53 0 15,-71 0-15,124 0 15,-71 0-16,-35 0 1,-18 17 0,1-17-1,17 0 1,88 0 0,-106 0-1,36 0 1,-54 0-1,36 0 1,18 0 15,-36 0-31,18 0 16,-18 0 15,-17 0-15,35 0-1,0 0 1,-36 0 0,36 0-1,-35 0 17,70 0-17,-35 0-15,53 0 16,-18 36-1,0-36 1,-35 0 0,71 0 15,-89 0-31,0 0 31,-17 0-15,-1 0 15,1 0-15,17 0-1,-17 0 1,0 0-16,17 0 16</inkml:trace>
  <inkml:trace contextRef="#ctx0" brushRef="#br0" timeOffset="120393.17">6544 9049 0,'0'-18'78,"-18"18"-78,-17 0 15,-35 0 1,-1 0-16,0 0 16,-52 0 15,-36 0-15,36 0-1,17-35 1,88 17-1,1 18 17,-1 0-17,0 0-15,1 0 16,-36 0 0,35 0 15,1 0-16,-19 18 17,1-18-32,-36 0 15,36 17 1,-18 36 0,53-35 30,-17 0-30,17-1-16,0 36 16,0-17 15,0-19-31,0 36 47,0 0-32,0 0 1,0 0 0,0-36-1,17 19-15,-17-1 47,18 0-47,0-17 16,17 0 62,-18 17-78,-17-18 16,0 1-16,18 0 78,0-18-63,-1 0-15,1 0 16,0 0-16,35 0 16,-1 0-1,1 0 1,0 0-1,-17 0 17,-1 0-32,53 0 15,-35 0 1,0 0 15,-35 0-15,17 0-1,0 0 1,0 0 0,-17 0-16,0 0 15,52 0 1,-52 17 0,-1-17-1,1 0 1,0 0-1,52 18 1,71-18 15,-70 18-31,17-1 16,36-17 0,-89 36 15,-17-36-16,-1 0 1,36 0 0,18 17-1,-54-17 1,36 0 0,0 0-1,71 0 1,-107 0-1,71 0 1,-35 0 0,-35 18 15,0-18-31,17 0 16,0 0-1,-17 0 16,35 0-15,-18-18 0,-17-17-1,-18-18 1,0 18 0,0-1-1,0-52 1,0 0-1,0 70 1,0-52 0,0 17-1,0 35 1,0 1 0,-18-1-1,0 0 16,1-17-15,-71-18 15,52 0-15,19 36-16,-19-19 16,19 36-1,-1-17 1,0-1-1,-87 18 17,69 0-32,-87-35 15,70 35 1,-53 0 0,88 0-1,-52 0 16,-1 17-15,36 1 0,17 0-1,-17-1 1,18-17 15,-1 0-15,-35 18 31,53 17-16</inkml:trace>
  <inkml:trace contextRef="#ctx0" brushRef="#br0" timeOffset="123498.29">2152 10583 0,'18'0'32,"17"18"-17,-17 0-15,-1-18 16,54 70 0,-54-52-16,36 52 15,-53-52-15,36 35 16,-1-35-16,353 105 47,-88-105-16,-177-18-15,-17 0-1,0 0 1,70-53-1,-70 35 1,-35 0 0,-36 1-16,0 17 15,18-35 1,0 17 0,0-17-1,0 17 16,35-17-15,-17 35 0,-54 0-1,36 0 1,-35 0 0,-1 0-1,19 0 1,-1 17-1,-17 54 1,35 35 0,-36-18-1,-17-70 17,18-1 46,-1-17-63,36-70 1,18-1-16,-36 36 16,18-53-1,53-18 1,-71 71-16,36-18 15,-1 17 1,19 1 0,-1 17-1,18 18 1,-89 0 0,36 0-1,-35 0 1,-1 0 15,19 0-15,17 0 15,70 106-15,-88-88-1,18 0 1,-35-18 15,0 0-15,34 0-1,-16 17 1,17 18 0,17-17-1,-34-18 1,16 18 15,19-18-15,35 0-1,0 0 1,-1 0 0,-69 0-1,-19 0 1,36 0-1,-17-18 1,17-17 0,-18 17-1,0-35 1,18-17 0,-18 17-1,-35 35 1,18 18-1</inkml:trace>
  <inkml:trace contextRef="#ctx0" brushRef="#br0" timeOffset="133800.26">8484 9737 0,'0'0'0,"-70"-18"15,34 0 1,-16-17-16,-1 17 15,17 18-15,1-17 16,-18 17 0,36 0-16,-36 0 15,35 0-15,0 0 16,-17 0 0,-71 0 15,89 0-31,-54 0 31,18 0-15,0 0-1,-35 70 1,17-34 0,19 34-1,16-34 1,19-1-1,-1 0 32,-17 0-31,17 36 0,18-18-1,-18-18 1,1 36-1,17-54 1,0 19 0,0 16-1,0 1 1,0 18 0,0 17-1,70 36 1,-34-54-1,-19-35-15,36 18 16,-53-35 15,35 0-15,1-18 0,52 17-1,0-17 1,89 0-1,-160 0 1,54 0 0,17-53-1,-18 0 17,19-52-32,-36-1 15,17-18 1,-52-70 15,-1 106-31,-17-35 31,0-71-15,0 17 0,0 142-1,-35 0 1,17-1-1,-34 36 1,-1 0 0</inkml:trace>
  <inkml:trace contextRef="#ctx0" brushRef="#br0" timeOffset="143304.09">9825 9772 0,'18'18'110,"-18"-1"-95,0 1 32,0 0-31,0 17-1,-18-18-15,0 1 16,18 17 15,0-17 1,0 0-1,0-1-16,0 19 1,0-1 0,18-18-1,52 36 1,-17-53 15,-35 0-15,0 0-16,-1 0 15,19 0 1,-1 0 0,0 0-1,-17 0 17,-1 0-17,36 0 1,-35 0-1,17 0 1,-35-17 15,0-19-15,0 19 0,0-18-1,0-18 1,0 35 15,0-17 0,-17 17-15,-1-17 0,-35 17-1,0-35 1,18 36-1,17 17 1,-17-18 0,0 0-1,17 1 1,-35-1 0,0 18-1,0-18 1,36 18-1,-1 0 32,53 0 63,18-53-110</inkml:trace>
  <inkml:trace contextRef="#ctx0" brushRef="#br0" timeOffset="144001.65">10654 9578 0,'-35'0'47,"-1"0"-31,19 18-16,17-1 15,-18 1-15,-17 52 32,17-34-17,18 17 1,0-18-1,-35 35 1,0-52 0,17 35-1,18-18 1,0 18 0,0-18-16,71 18 15,-19-35 1,1 0-1,0 17 1,-35-35 15</inkml:trace>
  <inkml:trace contextRef="#ctx0" brushRef="#br0" timeOffset="145441.66">10813 9807 0,'35'0'46,"-35"18"-30,0 0-16,0 17 16,0 0-16,0 0 15,18 18-15,-18 18 16,0-54 31,0-34 109,0-18-140,0 17-1,0 0-15,0-17 16,0 17 0,17-17-1,1 17 1,-1 1-1,1-1 1,17 1 0,-17 17 31,0 0-32,17 0 1,-17 0 15,-1 17-15,-17 1 15,0 17-15,0 0-1,0 18 1,0 0-1,0-18-15,0 1 16,0-1 0,0-17-1,0-36 110</inkml:trace>
  <inkml:trace contextRef="#ctx0" brushRef="#br0" timeOffset="146385.21">11236 9666 0,'18'0'94,"35"0"-94,-18-35 16,0 0-16,-17 35 15,-1 0 1,1 0 15,-18 17 0,0 54 1,-53 17-1,-17-88-15,17 0-1,35 18 16,36-18 48,17 0-64,0 17-15,-17-17 16,17 0-1,-17 0 1,-1 0 0</inkml:trace>
  <inkml:trace contextRef="#ctx0" brushRef="#br0" timeOffset="147088.68">11659 9560 0,'18'-17'31,"17"17"-15,1 88-16,-36-35 15,17 17-15,36 19 16,-53-1-16,0 18 15,-35 88 17,-18-124-1,35-52 0,18-1-15</inkml:trace>
  <inkml:trace contextRef="#ctx0" brushRef="#br0" timeOffset="152010.83">18239 15857 0,'0'0'0,"70"36"0,-35-36 16,18 17-16,-17-17 15,-19 18-15,19-18 16,-19 0 0,36 0-1,-35 0-15,17 0 16,89 0-1,34 0 17,-105 0-1</inkml:trace>
  <inkml:trace contextRef="#ctx0" brushRef="#br0" timeOffset="152446.06">18856 15857 0,'0'0'0,"35"36"32,-35-19-32,0 89 15,0-18 1,0 1 0,-35-72-1,0 18 1,-1-35-1,1 0 1,0 0 0,0 18-1</inkml:trace>
  <inkml:trace contextRef="#ctx0" brushRef="#br0" timeOffset="155168.67">4374 11624 0,'0'53'47,"18"-18"-31,17 89-16,-35-71 15,36 35 1,-19 0-1,-17-70 17,18-18 46,0-18-78,-1 18 15,-17-18-15,53-35 16,53-70 0,-18 0-1,18-1 1,0 18 0,-53 89 15,-36-1-16</inkml:trace>
  <inkml:trace contextRef="#ctx0" brushRef="#br0" timeOffset="156808.47">10495 11818 0,'35'0'15,"18"53"1,-35-53-16,17 35 16,-17 1-16,17-1 15,-17 0-15,-1-17 16,19 88-1,-19-18 17,-17-71-1,18 1 78,35-18-109,-18-53 16,18-70-16,18 34 16,35-34-1,-36 35 1,-17 0-1,-35 88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5-27T03:19:20.7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16739 16051 0,'71'0'63,"52"0"-63,18 0 15,1 0-15,69 0 16,-34 0-16,-72 0 16,72 0-1,-71 0 16,-89 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2.13592" units="1/cm"/>
          <inkml:channelProperty channel="Y" name="resolution" value="62.42775" units="1/cm"/>
          <inkml:channelProperty channel="T" name="resolution" value="1" units="1/dev"/>
        </inkml:channelProperties>
      </inkml:inkSource>
      <inkml:timestamp xml:id="ts0" timeString="2021-05-27T03:26:22.5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14429 11642 0,'70'0'78,"36"0"-78,-35 0 16,34 0-16,-16 0 15,158 0 1,-1 0 15,-175 0 0,-18 0 1,-35 0-17,17-36 32</inkml:trace>
  <inkml:trace contextRef="#ctx0" brushRef="#br0" timeOffset="1415.45">14870 11800 0,'0'71'16,"17"-18"0,1 17-1,0-17-15,70 106 31,-71-106-15,19 18 0,17-36-1,-18 18 1,-18-36 0,19 19-1,17 17 1,0-36 15,17 54-15,-17-54-1,0 1-15,18 35 16,-36-35 0,35-18-1,19 53 1,34-36-1,36 18 1,-18 36 0,-35-53-1,0-1 1,-18 19 0,-35-19-1,35-17 16,53 18-15,-18 0 0,54 17-1,-18 0 1,17-35 0,-17 35-1,-1-35 1,-52 0-1,53 0 1,-53 0 0,-71 0-1,106 0 1,71 0 0,-71 0-1,18 0 1,17 0 15,-35 0-15,18 0-1,-18 0 1,-53 0 0,1 0-1,69 0 1,-70 0-1,18 0 1,71 0 0,-71 0-1,17-53 1,-52 18 0,-1 18 15</inkml:trace>
  <inkml:trace contextRef="#ctx0" brushRef="#br0" timeOffset="2120.62">20232 12876 0,'0'-35'32,"0"17"-1,17 18-15,36 0-16,-17 0 15,-1 0-15,0 0 16,36 0-1,-18 0 17,-18-17-1,-17 17 47,-18 17-62,0 54-16,-18-18 15,18-18-15,0 18 16,-53 18-16,53-1 16,-35-34-1,17-36 95,-70 0-95</inkml:trace>
  <inkml:trace contextRef="#ctx0" brushRef="#br0" timeOffset="34007.01">16387 15840 0,'17'-18'15,"1"18"-15,52 0 16,19 0 0,34 0-16,36 0 15,-53 0-15,35 0 16,35 0-16,-123 0 15,35 0-15,-35 0 16,0 0 0,123-18 15,1 18 0,-54-35-15,1 35-1,-54-17 1,-17 17 0,0-18-1,-35 18 1,-1 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EA480-FAED-44A7-B0CF-D7F3DF7642EB}" type="datetimeFigureOut">
              <a:rPr lang="en-PH" smtClean="0"/>
              <a:t>31/05/2023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F1461-96C2-4222-BBBB-83024B2ACE3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48616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59500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30311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663396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52928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32810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714111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563037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780386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012374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197223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39456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289073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0279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22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456948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23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5805626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24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203739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25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594972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26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550740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27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631098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28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976594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29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238801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30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36068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030023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31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0991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73829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4721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58333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29738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18368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F1461-96C2-4222-BBBB-83024B2ACE35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54303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4B25D-D692-4F23-B4ED-47BAC7905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687E1-5839-4483-9223-97E95F831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3144D-0DAF-4A95-8CE3-9E3003B58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31/05/2023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0FA10-0CB8-463A-B120-7085F89F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04D1B-ADA8-4916-AA04-BC9ECA721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7878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9F04A-7FA5-4E9F-8B54-DB8594A0E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52A62-44D3-4EA0-9A11-16784DE8A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A7854-ACC6-4C73-AA94-A6705D06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31/05/2023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9F258-510E-4F79-A669-ECAFF6D0F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B6444-D35A-4886-BE14-D09825C7B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33396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A6291-21AA-4EB6-88CB-52D2FD4E8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5A1BE-4462-46EC-BBAE-1AC39802F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6E3CE-84E3-455D-901C-8474EE8B8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31/05/2023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4235A-3059-4AF8-B00F-C53C6D1B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69A31-7A88-401C-A0EF-3B18D0EEE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79936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2973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9131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0C6F-7F93-42EE-B39A-AE4EC9E83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7BF09-21A7-4F3B-9ED9-BBFB5DF9B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ED02A-4EC0-48FB-8CC7-FD15A51AD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31/05/2023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19106-9346-479F-9187-1273A35FB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9AAD7-8F1C-4DC4-B4E8-C650E496A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5797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BFF23-F845-44D8-95A6-53382C98C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8B851-0B9E-4142-9412-01762C257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7C1D1-3809-4770-A127-61D443B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31/05/2023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2AA6E-CAA1-423C-8CB2-8EB9E2A2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D1F0F-5C32-45A5-AD00-FC1E0FF3C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81977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A8E55-EF63-4434-AA4C-090F91E41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C52D9-9114-49E6-B66B-5CBFB9990A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6EB7E5-308F-4FD2-AEBC-550EB1B01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8DAF4-52A1-4F4A-8D14-39793A6B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31/05/2023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53C25-A0D0-4BDC-BCAD-219E77A2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E2776-3ABF-4D50-B5D8-CE9CA13EC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4722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1218C-D2A6-4541-BA52-49CC08D47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F4D3EF-4885-41BD-B1DA-2D8DB5ABC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403D4-9B77-4EB5-B0A1-E79D4B3BF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B31272-9211-4F78-8C0C-1AC0EF66E6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B597C7-3D5D-4E45-BF5C-1EB7CC473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EBA75E-EEDC-4E95-B13D-2B00DB81F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31/05/2023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E97B82-93EE-4E13-8EB8-FA0123C5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4C9F01-7154-49DA-9509-D8FB6BC4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4119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5756-F873-4E3C-8E36-49E269096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51333D-8F2A-4056-A85B-26F02495F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31/05/2023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0A59F-1B80-466C-998F-47AB3BC52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A4FA4-34A3-49C3-B62F-8BBA35A65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822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D6E71D-5EF8-41D8-8F71-44DE718DD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31/05/2023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605E6-2121-4175-9B02-84F3D524B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53DA1-42CA-434F-84BC-9424C17C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7976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DEB3-3A48-4208-8510-7575BA8CE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8C4E7-8664-43D0-B26A-C8A6293E0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F92C1-E474-4315-B1B5-9363CD24F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3FAF5-9312-48A5-9A2B-4353DCBF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31/05/2023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E88E7-F31D-4B91-BC88-289190D65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66E6A-69C3-4540-90D0-9CD6D517A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30865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559D-55C6-463C-B812-0BBE76CFC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7B1D3-29E0-4BE4-B89B-4F7CA99049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587EC-458B-497B-AA07-6533097DE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6B5F2-B204-41C8-A514-EA4AFD931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2C046-3488-4271-867B-6B64A28EF1DF}" type="datetimeFigureOut">
              <a:rPr lang="en-PH" smtClean="0"/>
              <a:t>31/05/2023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1BCF4-8179-42AF-9620-F0F4F926E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3AC17-18F8-4FDF-9574-4F95B403D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9665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1D338B-0952-4892-A4B2-4C538D51A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315304-8128-4E9F-9978-526D69287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EE1AF-429D-4481-9F12-F226EC8CE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2C046-3488-4271-867B-6B64A28EF1DF}" type="datetimeFigureOut">
              <a:rPr lang="en-PH" smtClean="0"/>
              <a:t>31/05/2023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9E95B-93B1-4DBA-9E1D-9311EF3E3D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A94E2-C76D-4DE0-94E9-24E315B27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8B5B55-255C-4B50-9FAA-ACBE42363FF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0475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8008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customXml" Target="../ink/ink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Relationship Id="rId9" Type="http://schemas.openxmlformats.org/officeDocument/2006/relationships/image" Target="../media/image25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emf"/><Relationship Id="rId4" Type="http://schemas.openxmlformats.org/officeDocument/2006/relationships/customXml" Target="../ink/ink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emf"/><Relationship Id="rId4" Type="http://schemas.openxmlformats.org/officeDocument/2006/relationships/customXml" Target="../ink/ink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33CA7EB-D821-4578-A186-D330E9178EDE}"/>
              </a:ext>
            </a:extLst>
          </p:cNvPr>
          <p:cNvSpPr txBox="1"/>
          <p:nvPr/>
        </p:nvSpPr>
        <p:spPr>
          <a:xfrm>
            <a:off x="87923" y="28551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INTRODUCTION TO COMPUTING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8FD4-EE77-4086-837E-5EAF83B0DDD1}"/>
              </a:ext>
            </a:extLst>
          </p:cNvPr>
          <p:cNvSpPr txBox="1"/>
          <p:nvPr/>
        </p:nvSpPr>
        <p:spPr>
          <a:xfrm>
            <a:off x="9182099" y="13190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CCINCOM/L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5C7AD6-4918-4294-AA88-B72FB28833FE}"/>
              </a:ext>
            </a:extLst>
          </p:cNvPr>
          <p:cNvSpPr txBox="1"/>
          <p:nvPr/>
        </p:nvSpPr>
        <p:spPr>
          <a:xfrm>
            <a:off x="0" y="6479929"/>
            <a:ext cx="24618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Joseph Marvin R. Imperial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136E3D-4CFD-4EFC-98AB-367D0EF3C06B}"/>
              </a:ext>
            </a:extLst>
          </p:cNvPr>
          <p:cNvSpPr txBox="1"/>
          <p:nvPr/>
        </p:nvSpPr>
        <p:spPr>
          <a:xfrm>
            <a:off x="7086601" y="6490896"/>
            <a:ext cx="51053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1600" dirty="0">
                <a:solidFill>
                  <a:schemeClr val="bg1"/>
                </a:solidFill>
                <a:latin typeface="Abadi" panose="020B0604020202020204" pitchFamily="34" charset="0"/>
              </a:rPr>
              <a:t>NU College of Computing and Information Technologies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C0E6401-2C04-467C-AAEB-D904A2EAFC7C}"/>
              </a:ext>
            </a:extLst>
          </p:cNvPr>
          <p:cNvSpPr/>
          <p:nvPr/>
        </p:nvSpPr>
        <p:spPr>
          <a:xfrm>
            <a:off x="2726346" y="1536398"/>
            <a:ext cx="6603023" cy="1037442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95F0FF-3312-4F15-A3FC-1E4D0A0C4CA3}"/>
              </a:ext>
            </a:extLst>
          </p:cNvPr>
          <p:cNvSpPr txBox="1"/>
          <p:nvPr/>
        </p:nvSpPr>
        <p:spPr>
          <a:xfrm>
            <a:off x="3089761" y="1803285"/>
            <a:ext cx="58761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dirty="0">
                <a:solidFill>
                  <a:schemeClr val="bg1"/>
                </a:solidFill>
                <a:latin typeface="Abadi" panose="020B0604020104020204" pitchFamily="34" charset="0"/>
              </a:rPr>
              <a:t>More Asymptotic Notations, Recurrence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51B30DC-ACC5-404F-B51D-13612F115E3E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C57CA2-30CA-4DDD-A941-8B9CC393DAFA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237222-F604-49F1-8989-AF06AF20EDD3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DB2FD2-DBDA-4BB9-96A3-9CCAACFDF96D}"/>
              </a:ext>
            </a:extLst>
          </p:cNvPr>
          <p:cNvSpPr txBox="1"/>
          <p:nvPr/>
        </p:nvSpPr>
        <p:spPr>
          <a:xfrm>
            <a:off x="2741002" y="4087206"/>
            <a:ext cx="63084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Department of Computer Science</a:t>
            </a:r>
          </a:p>
          <a:p>
            <a:pPr algn="ctr"/>
            <a:r>
              <a:rPr lang="en-PH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College of Computing and Information Technologies (CCIT)</a:t>
            </a:r>
          </a:p>
          <a:p>
            <a:pPr algn="ctr"/>
            <a:r>
              <a:rPr lang="en-PH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Book Antiqua" panose="02040602050305030304" pitchFamily="18" charset="0"/>
              </a:rPr>
              <a:t>National University</a:t>
            </a:r>
          </a:p>
        </p:txBody>
      </p:sp>
    </p:spTree>
    <p:extLst>
      <p:ext uri="{BB962C8B-B14F-4D97-AF65-F5344CB8AC3E}">
        <p14:creationId xmlns:p14="http://schemas.microsoft.com/office/powerpoint/2010/main" val="769809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9F742D-9860-4FFD-A9A9-AD7ED374A4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4983" y="1534160"/>
                <a:ext cx="10962640" cy="4572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600" dirty="0"/>
                  <a:t>Time complexity at an exponential rate means that with each step the function performs, it’s subsequent step will take longer by an order of magnitude equivalent to a factor of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/>
                  <a:t>.</a:t>
                </a:r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r>
                  <a:rPr lang="en-US" sz="2600" dirty="0"/>
                  <a:t>Ex. travelling salesman</a:t>
                </a:r>
              </a:p>
              <a:p>
                <a:pPr marL="0" indent="0">
                  <a:buNone/>
                </a:pPr>
                <a:endParaRPr lang="en-PH" sz="2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9F742D-9860-4FFD-A9A9-AD7ED374A4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4983" y="1534160"/>
                <a:ext cx="10962640" cy="4572000"/>
              </a:xfrm>
              <a:blipFill>
                <a:blip r:embed="rId3"/>
                <a:stretch>
                  <a:fillRect l="-1001" t="-21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83AC9661-56CB-493C-B1A7-B469C37D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83" y="375403"/>
            <a:ext cx="10962639" cy="895116"/>
          </a:xfrm>
        </p:spPr>
        <p:txBody>
          <a:bodyPr>
            <a:normAutofit/>
          </a:bodyPr>
          <a:lstStyle/>
          <a:p>
            <a:r>
              <a:rPr lang="en-PH" sz="3600" b="1" dirty="0">
                <a:latin typeface="+mn-lt"/>
              </a:rPr>
              <a:t>Exponential Complexity: O(2</a:t>
            </a:r>
            <a:r>
              <a:rPr lang="en-PH" sz="3600" b="1" baseline="30000" dirty="0">
                <a:latin typeface="+mn-lt"/>
              </a:rPr>
              <a:t>n</a:t>
            </a:r>
            <a:r>
              <a:rPr lang="en-PH" sz="3600" b="1" dirty="0">
                <a:latin typeface="+mn-lt"/>
              </a:rPr>
              <a:t>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0A62203-E6F9-4021-BE32-BA3E2BB38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0211" y="4135931"/>
            <a:ext cx="8791578" cy="1541427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latin typeface="Consolas" panose="020B0609020204030204" pitchFamily="49" charset="0"/>
              </a:rPr>
              <a:t>var </a:t>
            </a:r>
            <a:r>
              <a:rPr lang="en-US" sz="2000" b="1" dirty="0" err="1">
                <a:latin typeface="Consolas" panose="020B0609020204030204" pitchFamily="49" charset="0"/>
              </a:rPr>
              <a:t>fibonacci</a:t>
            </a:r>
            <a:r>
              <a:rPr lang="en-US" sz="2000" b="1" dirty="0">
                <a:latin typeface="Consolas" panose="020B0609020204030204" pitchFamily="49" charset="0"/>
              </a:rPr>
              <a:t> = function(number) {</a:t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	</a:t>
            </a:r>
            <a:r>
              <a:rPr lang="en-US" sz="2000" b="1" dirty="0">
                <a:latin typeface="Consolas" panose="020B0609020204030204" pitchFamily="49" charset="0"/>
              </a:rPr>
              <a:t>if (number &lt;= 1) return number;</a:t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800" b="1" dirty="0">
                <a:latin typeface="Consolas" panose="020B0609020204030204" pitchFamily="49" charset="0"/>
              </a:rPr>
              <a:t>	</a:t>
            </a:r>
            <a:r>
              <a:rPr lang="en-US" sz="2000" b="1" dirty="0">
                <a:latin typeface="Consolas" panose="020B0609020204030204" pitchFamily="49" charset="0"/>
              </a:rPr>
              <a:t>return Fibonacci(number - 2) + Fibonacci(number - 1);</a:t>
            </a:r>
            <a:br>
              <a:rPr lang="en-US" sz="28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}; </a:t>
            </a:r>
            <a:endParaRPr kumimoji="0" lang="en-US" altLang="en-US" sz="4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68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F742D-9860-4FFD-A9A9-AD7ED374A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83" y="1534160"/>
            <a:ext cx="10962640" cy="4572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/>
              <a:t>Break your algorithm/function into individual operations.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Calculate the Big O of each operation.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Add up the Big O of each operation together.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Remove the constants.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/>
              <a:t>Find the </a:t>
            </a:r>
            <a:r>
              <a:rPr lang="en-US" sz="2600" b="1" dirty="0"/>
              <a:t>highest order term </a:t>
            </a:r>
            <a:r>
              <a:rPr lang="en-US" sz="2600" dirty="0"/>
              <a:t>— this will be what we consider the Big O of our algorithm/function.</a:t>
            </a:r>
            <a:endParaRPr lang="en-PH" sz="2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83AC9661-56CB-493C-B1A7-B469C37D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83" y="375403"/>
            <a:ext cx="10962639" cy="895116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+mn-lt"/>
              </a:rPr>
              <a:t>To calculate Big O, there are five steps you should follow:</a:t>
            </a:r>
            <a:endParaRPr lang="en-PH" sz="36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7341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F742D-9860-4FFD-A9A9-AD7ED374A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83" y="1534160"/>
            <a:ext cx="10962640" cy="4899636"/>
          </a:xfrm>
        </p:spPr>
        <p:txBody>
          <a:bodyPr>
            <a:normAutofit/>
          </a:bodyPr>
          <a:lstStyle/>
          <a:p>
            <a:r>
              <a:rPr lang="en-US" sz="2400" dirty="0"/>
              <a:t>Big O describes a </a:t>
            </a:r>
            <a:r>
              <a:rPr lang="en-US" sz="2400" b="1" dirty="0"/>
              <a:t>growth regime</a:t>
            </a:r>
            <a:r>
              <a:rPr lang="en-US" sz="2400" dirty="0"/>
              <a:t>, but it doesn't describe what we're observing growth in. Big O provides a </a:t>
            </a:r>
            <a:r>
              <a:rPr lang="en-US" sz="2400" b="1" dirty="0"/>
              <a:t>generalized measure </a:t>
            </a:r>
            <a:r>
              <a:rPr lang="en-US" sz="2400" dirty="0"/>
              <a:t>of run times.</a:t>
            </a:r>
          </a:p>
          <a:p>
            <a:r>
              <a:rPr lang="en-US" sz="2400" dirty="0"/>
              <a:t>We are usually </a:t>
            </a:r>
            <a:r>
              <a:rPr lang="en-US" sz="2400" b="1" dirty="0"/>
              <a:t>not interested in exact running times</a:t>
            </a:r>
            <a:r>
              <a:rPr lang="en-US" sz="2400" dirty="0"/>
              <a:t>, but only in an asymptotic classification of the running time, that ignores constant factors and constant additive offsets.</a:t>
            </a:r>
          </a:p>
          <a:p>
            <a:r>
              <a:rPr lang="en-US" sz="2400" dirty="0"/>
              <a:t>An exact analysis (e.g. exactly counting the number of operations in a RAM) may be hard, but wouldn’t lead to more precise results as the computational model is already quite a distance from reality.</a:t>
            </a:r>
          </a:p>
          <a:p>
            <a:r>
              <a:rPr lang="en-US" sz="2400" dirty="0"/>
              <a:t>Running time should be expressed by simple functions.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Note: When we are talking about algorithms, we try to describe their running time </a:t>
            </a:r>
            <a:r>
              <a:rPr lang="en-US" sz="2400" b="1" dirty="0"/>
              <a:t>as precisely as possible</a:t>
            </a:r>
            <a:r>
              <a:rPr lang="en-US" sz="2400" dirty="0"/>
              <a:t>. </a:t>
            </a:r>
            <a:endParaRPr lang="en-PH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83AC9661-56CB-493C-B1A7-B469C37D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83" y="375403"/>
            <a:ext cx="10962639" cy="895116"/>
          </a:xfrm>
        </p:spPr>
        <p:txBody>
          <a:bodyPr>
            <a:normAutofit/>
          </a:bodyPr>
          <a:lstStyle/>
          <a:p>
            <a:r>
              <a:rPr lang="en-PH" sz="3600" b="1" dirty="0">
                <a:latin typeface="+mn-lt"/>
              </a:rPr>
              <a:t>Why do we only get the highest term?</a:t>
            </a:r>
          </a:p>
        </p:txBody>
      </p:sp>
    </p:spTree>
    <p:extLst>
      <p:ext uri="{BB962C8B-B14F-4D97-AF65-F5344CB8AC3E}">
        <p14:creationId xmlns:p14="http://schemas.microsoft.com/office/powerpoint/2010/main" val="383579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F742D-9860-4FFD-A9A9-AD7ED374A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83" y="1534160"/>
            <a:ext cx="1096264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PH" sz="2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83AC9661-56CB-493C-B1A7-B469C37D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83" y="375403"/>
            <a:ext cx="10962639" cy="895116"/>
          </a:xfrm>
        </p:spPr>
        <p:txBody>
          <a:bodyPr>
            <a:normAutofit/>
          </a:bodyPr>
          <a:lstStyle/>
          <a:p>
            <a:r>
              <a:rPr lang="en-PH" sz="3600" b="1" dirty="0">
                <a:latin typeface="+mn-lt"/>
              </a:rPr>
              <a:t>Guess the complexity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1EF39F-6E9B-4DE1-BA77-21AD5737F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4437" y="1534160"/>
            <a:ext cx="976312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273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F742D-9860-4FFD-A9A9-AD7ED374A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83" y="1534160"/>
            <a:ext cx="1096264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PH" sz="2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83AC9661-56CB-493C-B1A7-B469C37D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83" y="375403"/>
            <a:ext cx="10962639" cy="895116"/>
          </a:xfrm>
        </p:spPr>
        <p:txBody>
          <a:bodyPr>
            <a:normAutofit/>
          </a:bodyPr>
          <a:lstStyle/>
          <a:p>
            <a:r>
              <a:rPr lang="en-PH" sz="3600" b="1" dirty="0">
                <a:latin typeface="+mn-lt"/>
              </a:rPr>
              <a:t>Guess the complexity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32E753-8DE4-4880-B582-7E76DD526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633" y="1699260"/>
            <a:ext cx="4748734" cy="386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94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F742D-9860-4FFD-A9A9-AD7ED374A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83" y="1534160"/>
            <a:ext cx="1096264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PH" sz="2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83AC9661-56CB-493C-B1A7-B469C37D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83" y="375403"/>
            <a:ext cx="10962639" cy="895116"/>
          </a:xfrm>
        </p:spPr>
        <p:txBody>
          <a:bodyPr>
            <a:normAutofit/>
          </a:bodyPr>
          <a:lstStyle/>
          <a:p>
            <a:r>
              <a:rPr lang="en-PH" sz="3600" b="1" dirty="0">
                <a:latin typeface="+mn-lt"/>
              </a:rPr>
              <a:t>Guess the complexity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9D9EA4-094D-478A-9237-8ABCD658D4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1920" y="1415931"/>
            <a:ext cx="9167177" cy="435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602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9F742D-9860-4FFD-A9A9-AD7ED374A4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4983" y="1412240"/>
                <a:ext cx="10962640" cy="46939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We want to say that an algorithm takes a certain amount of time if its execution requires </a:t>
                </a:r>
                <a:r>
                  <a:rPr lang="en-US" sz="2400" b="1" dirty="0"/>
                  <a:t>at least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operations.</a:t>
                </a:r>
              </a:p>
              <a:p>
                <a:pPr marL="0" indent="0">
                  <a:buNone/>
                </a:pPr>
                <a:r>
                  <a:rPr lang="en-US" sz="2400" dirty="0"/>
                  <a:t>We use Big-Ω notation; that's the Greek letter "omega” which means t</a:t>
                </a:r>
                <a:r>
                  <a:rPr lang="en-PH" sz="2400" dirty="0"/>
                  <a:t>he minimum guaranteed time.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400" dirty="0"/>
                  <a:t>Intuition: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is (asymptotically) greater than or equal to g.</a:t>
                </a:r>
              </a:p>
              <a:p>
                <a:r>
                  <a:rPr lang="en-US" sz="2400" dirty="0"/>
                  <a:t>Big-Omega gives an asymptotic </a:t>
                </a:r>
                <a:r>
                  <a:rPr lang="en-US" sz="2400" b="1" dirty="0"/>
                  <a:t>lower bound</a:t>
                </a:r>
                <a:r>
                  <a:rPr lang="en-US" sz="2400" dirty="0"/>
                  <a:t>.</a:t>
                </a:r>
                <a:endParaRPr lang="en-PH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9F742D-9860-4FFD-A9A9-AD7ED374A4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4983" y="1412240"/>
                <a:ext cx="10962640" cy="4693920"/>
              </a:xfrm>
              <a:blipFill>
                <a:blip r:embed="rId3"/>
                <a:stretch>
                  <a:fillRect l="-834" t="-181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83AC9661-56CB-493C-B1A7-B469C37D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83" y="375403"/>
            <a:ext cx="10962639" cy="895116"/>
          </a:xfrm>
        </p:spPr>
        <p:txBody>
          <a:bodyPr>
            <a:normAutofit/>
          </a:bodyPr>
          <a:lstStyle/>
          <a:p>
            <a:r>
              <a:rPr lang="en-PH" sz="3600" b="1" dirty="0">
                <a:latin typeface="+mn-lt"/>
              </a:rPr>
              <a:t>Big Omega </a:t>
            </a:r>
            <a:r>
              <a:rPr lang="el-GR" sz="3600" b="1" dirty="0">
                <a:latin typeface="+mn-lt"/>
              </a:rPr>
              <a:t>Ω</a:t>
            </a:r>
            <a:r>
              <a:rPr lang="en-PH" sz="3600" b="1" dirty="0">
                <a:latin typeface="+mn-lt"/>
              </a:rPr>
              <a:t> or Asymptotic Lower Bound</a:t>
            </a:r>
          </a:p>
        </p:txBody>
      </p:sp>
      <p:pic>
        <p:nvPicPr>
          <p:cNvPr id="3074" name="Picture 2" descr="Big-O Notation, Omega Notation and Big-O Notation (Asymptotic Analysis)">
            <a:extLst>
              <a:ext uri="{FF2B5EF4-FFF2-40B4-BE49-F238E27FC236}">
                <a16:creationId xmlns:a16="http://schemas.microsoft.com/office/drawing/2014/main" id="{E894C93A-E201-43A8-8B2F-02980C393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0950" y="2610247"/>
            <a:ext cx="3574329" cy="388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9708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F742D-9860-4FFD-A9A9-AD7ED374A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83" y="1412240"/>
            <a:ext cx="10962640" cy="4693920"/>
          </a:xfrm>
        </p:spPr>
        <p:txBody>
          <a:bodyPr>
            <a:normAutofit/>
          </a:bodyPr>
          <a:lstStyle/>
          <a:p>
            <a:r>
              <a:rPr lang="en-US" sz="2400" dirty="0"/>
              <a:t>For example, all algorithms have a trivial minimum computational time of </a:t>
            </a:r>
            <a:r>
              <a:rPr lang="el-GR" sz="2400" dirty="0"/>
              <a:t>Ω</a:t>
            </a:r>
            <a:r>
              <a:rPr lang="en-PH" sz="2400" dirty="0"/>
              <a:t>(0). </a:t>
            </a:r>
            <a:r>
              <a:rPr lang="en-US" sz="2400" dirty="0"/>
              <a:t>Also, linear search has a best-case scenario of </a:t>
            </a:r>
            <a:r>
              <a:rPr lang="el-GR" sz="2400" dirty="0"/>
              <a:t>Ω</a:t>
            </a:r>
            <a:r>
              <a:rPr lang="en-US" sz="2400" dirty="0"/>
              <a:t>(1), which happens if the element we’re searching is the first in the list.</a:t>
            </a:r>
          </a:p>
          <a:p>
            <a:r>
              <a:rPr lang="en-US" sz="2400" dirty="0"/>
              <a:t>If you really do have a million dollars in your pocket, you can truthfully say "</a:t>
            </a:r>
            <a:r>
              <a:rPr lang="en-US" sz="2400" i="1" dirty="0"/>
              <a:t>I have an amount of money in my pocket, and it's at </a:t>
            </a:r>
            <a:r>
              <a:rPr lang="en-US" sz="2400" b="1" i="1" dirty="0"/>
              <a:t>least </a:t>
            </a:r>
            <a:r>
              <a:rPr lang="en-US" sz="2400" i="1" dirty="0"/>
              <a:t>10 dollars</a:t>
            </a:r>
            <a:r>
              <a:rPr lang="en-US" sz="2400" dirty="0"/>
              <a:t>." That is correct, but certainly not very precise. </a:t>
            </a:r>
          </a:p>
          <a:p>
            <a:r>
              <a:rPr lang="en-US" sz="2400" dirty="0"/>
              <a:t>Similarly, we can correctly but imprecisely say that the worst-case running time of binary search is </a:t>
            </a:r>
            <a:r>
              <a:rPr lang="el-GR" sz="2400" dirty="0"/>
              <a:t>Ω</a:t>
            </a:r>
            <a:r>
              <a:rPr lang="en-PH" sz="2400" dirty="0"/>
              <a:t>(1)</a:t>
            </a:r>
            <a:r>
              <a:rPr lang="en-US" sz="2400" dirty="0"/>
              <a:t> because we know that it takes </a:t>
            </a:r>
            <a:r>
              <a:rPr lang="en-US" sz="2400" b="1" dirty="0"/>
              <a:t>at least constant time</a:t>
            </a:r>
            <a:r>
              <a:rPr lang="en-US" sz="2400" dirty="0"/>
              <a:t>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83AC9661-56CB-493C-B1A7-B469C37D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83" y="375403"/>
            <a:ext cx="10962639" cy="895116"/>
          </a:xfrm>
        </p:spPr>
        <p:txBody>
          <a:bodyPr>
            <a:normAutofit/>
          </a:bodyPr>
          <a:lstStyle/>
          <a:p>
            <a:r>
              <a:rPr lang="en-PH" sz="3600" b="1" dirty="0">
                <a:latin typeface="+mn-lt"/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6799171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F742D-9860-4FFD-A9A9-AD7ED374A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83" y="1534160"/>
            <a:ext cx="1096264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PH" sz="2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83AC9661-56CB-493C-B1A7-B469C37D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83" y="375403"/>
            <a:ext cx="10962639" cy="895116"/>
          </a:xfrm>
        </p:spPr>
        <p:txBody>
          <a:bodyPr>
            <a:normAutofit/>
          </a:bodyPr>
          <a:lstStyle/>
          <a:p>
            <a:r>
              <a:rPr lang="en-PH" sz="3600" b="1" dirty="0">
                <a:latin typeface="+mn-lt"/>
              </a:rPr>
              <a:t>Big Omega </a:t>
            </a:r>
            <a:r>
              <a:rPr lang="el-GR" sz="3600" b="1" dirty="0">
                <a:latin typeface="+mn-lt"/>
              </a:rPr>
              <a:t>Ω</a:t>
            </a:r>
            <a:r>
              <a:rPr lang="en-PH" sz="3600" b="1" dirty="0">
                <a:latin typeface="+mn-lt"/>
              </a:rPr>
              <a:t> or Asymptotic Lower Bound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A61D2A-6D32-4C0C-B221-90B6AA874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872" y="1626705"/>
            <a:ext cx="6678860" cy="320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368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9F742D-9860-4FFD-A9A9-AD7ED374A4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4983" y="1412240"/>
                <a:ext cx="10962640" cy="46939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600" dirty="0"/>
                  <a:t>If and only if its lower bound complexity is Ω (n) and its upper bound is O(n), then can say that this algorithm is </a:t>
                </a:r>
                <a:r>
                  <a:rPr lang="en-US" sz="2600" b="1" dirty="0"/>
                  <a:t>tightly bound </a:t>
                </a:r>
                <a:r>
                  <a:rPr lang="el-GR" b="1" dirty="0"/>
                  <a:t>θ</a:t>
                </a:r>
                <a:r>
                  <a:rPr lang="en-PH" b="1" dirty="0"/>
                  <a:t>(n)</a:t>
                </a:r>
                <a:r>
                  <a:rPr lang="en-US" sz="2600" dirty="0"/>
                  <a:t>. </a:t>
                </a:r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:endParaRPr lang="en-US" sz="2600" dirty="0"/>
              </a:p>
              <a:p>
                <a:r>
                  <a:rPr lang="en-US" sz="2600" dirty="0"/>
                  <a:t>Intuition: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600" dirty="0"/>
                  <a:t> is (asymptotically) equal to g.</a:t>
                </a:r>
              </a:p>
              <a:p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600" dirty="0"/>
                  <a:t> is bounded above and below by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600" dirty="0"/>
                  <a:t>.</a:t>
                </a:r>
              </a:p>
              <a:p>
                <a:r>
                  <a:rPr lang="en-US" sz="2600" dirty="0"/>
                  <a:t>Big-Omega gives an asymptotic </a:t>
                </a:r>
                <a:r>
                  <a:rPr lang="en-US" sz="2600" b="1" dirty="0"/>
                  <a:t>equivalence</a:t>
                </a:r>
                <a:r>
                  <a:rPr lang="en-US" sz="2600" dirty="0"/>
                  <a:t>.</a:t>
                </a:r>
                <a:endParaRPr lang="en-PH" sz="2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9F742D-9860-4FFD-A9A9-AD7ED374A4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4983" y="1412240"/>
                <a:ext cx="10962640" cy="4693920"/>
              </a:xfrm>
              <a:blipFill>
                <a:blip r:embed="rId3"/>
                <a:stretch>
                  <a:fillRect l="-1001" t="-207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83AC9661-56CB-493C-B1A7-B469C37D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83" y="375403"/>
            <a:ext cx="10962639" cy="895116"/>
          </a:xfrm>
        </p:spPr>
        <p:txBody>
          <a:bodyPr>
            <a:normAutofit/>
          </a:bodyPr>
          <a:lstStyle/>
          <a:p>
            <a:r>
              <a:rPr lang="en-PH" sz="3600" b="1" dirty="0">
                <a:latin typeface="+mn-lt"/>
              </a:rPr>
              <a:t>Big Theta </a:t>
            </a:r>
            <a:r>
              <a:rPr lang="el-GR" sz="3600" b="1" dirty="0">
                <a:latin typeface="+mn-lt"/>
              </a:rPr>
              <a:t>θ</a:t>
            </a:r>
            <a:r>
              <a:rPr lang="en-PH" sz="3600" b="1" dirty="0">
                <a:latin typeface="+mn-lt"/>
              </a:rPr>
              <a:t> or Asymptotic Tight Bound</a:t>
            </a:r>
          </a:p>
        </p:txBody>
      </p:sp>
      <p:pic>
        <p:nvPicPr>
          <p:cNvPr id="1026" name="Picture 2" descr="Analysis of Algorithms | Set 3 (Asymptotic Notations) - TutorialsPoint.dev">
            <a:extLst>
              <a:ext uri="{FF2B5EF4-FFF2-40B4-BE49-F238E27FC236}">
                <a16:creationId xmlns:a16="http://schemas.microsoft.com/office/drawing/2014/main" id="{0E73CD68-556F-46CA-817C-4AAB599176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08"/>
          <a:stretch/>
        </p:blipFill>
        <p:spPr bwMode="auto">
          <a:xfrm>
            <a:off x="8066063" y="3366046"/>
            <a:ext cx="3098800" cy="2881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50BAEE-E21F-4E40-8858-6EF5D53FBC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141" y="2378428"/>
            <a:ext cx="10469718" cy="68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81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83AC9661-56CB-493C-B1A7-B469C37D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83" y="375403"/>
            <a:ext cx="10962639" cy="895116"/>
          </a:xfrm>
        </p:spPr>
        <p:txBody>
          <a:bodyPr>
            <a:normAutofit/>
          </a:bodyPr>
          <a:lstStyle/>
          <a:p>
            <a:r>
              <a:rPr lang="en-PH" sz="3600" b="1" dirty="0">
                <a:latin typeface="+mn-lt"/>
              </a:rPr>
              <a:t>Growth Functions</a:t>
            </a:r>
          </a:p>
        </p:txBody>
      </p:sp>
      <p:pic>
        <p:nvPicPr>
          <p:cNvPr id="2052" name="Picture 4" descr="A space for tech geek and cloud cloud aspirants: Big-O Notation Simplify -  Define Algorithm Complexity">
            <a:extLst>
              <a:ext uri="{FF2B5EF4-FFF2-40B4-BE49-F238E27FC236}">
                <a16:creationId xmlns:a16="http://schemas.microsoft.com/office/drawing/2014/main" id="{A9428429-1C3E-42BD-933E-52262E21C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609" y="2316480"/>
            <a:ext cx="4465860" cy="341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70B6CA4-226D-454F-9F3E-697006C6F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83" y="1299069"/>
            <a:ext cx="10962640" cy="48070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We want to express rate of growth of a function: </a:t>
            </a:r>
          </a:p>
          <a:p>
            <a:r>
              <a:rPr lang="en-US" sz="2400" dirty="0"/>
              <a:t>The dominant term with respect to n. </a:t>
            </a:r>
          </a:p>
          <a:p>
            <a:r>
              <a:rPr lang="en-US" sz="2400" dirty="0"/>
              <a:t>Ignoring constants in front of it.</a:t>
            </a:r>
            <a:endParaRPr lang="en-PH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D690AD-A8EA-4DB8-9196-8B7575DEBC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932" y="2892905"/>
            <a:ext cx="5082148" cy="97352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84A3C51-A023-4CA1-AE12-E59CBCAEB41E}"/>
                  </a:ext>
                </a:extLst>
              </p14:cNvPr>
              <p14:cNvContentPartPr/>
              <p14:nvPr/>
            </p14:nvContentPartPr>
            <p14:xfrm>
              <a:off x="774720" y="2108160"/>
              <a:ext cx="10731960" cy="3746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84A3C51-A023-4CA1-AE12-E59CBCAEB41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5360" y="2098800"/>
                <a:ext cx="10750680" cy="376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1691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F742D-9860-4FFD-A9A9-AD7ED374A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83" y="1412240"/>
            <a:ext cx="10962640" cy="46939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83AC9661-56CB-493C-B1A7-B469C37D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83" y="375403"/>
            <a:ext cx="10962639" cy="895116"/>
          </a:xfrm>
        </p:spPr>
        <p:txBody>
          <a:bodyPr>
            <a:normAutofit/>
          </a:bodyPr>
          <a:lstStyle/>
          <a:p>
            <a:r>
              <a:rPr lang="en-PH" sz="3600" b="1" dirty="0">
                <a:latin typeface="+mn-lt"/>
              </a:rPr>
              <a:t>Big Theta </a:t>
            </a:r>
            <a:r>
              <a:rPr lang="el-GR" sz="3600" b="1" dirty="0">
                <a:latin typeface="+mn-lt"/>
              </a:rPr>
              <a:t>θ</a:t>
            </a:r>
            <a:r>
              <a:rPr lang="en-PH" sz="3600" b="1" dirty="0">
                <a:latin typeface="+mn-lt"/>
              </a:rPr>
              <a:t> or Asymptotic Tight Bound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EFD817-E3A4-4CF2-BEEC-BFFA6B2E3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559" y="1963420"/>
            <a:ext cx="6041486" cy="29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706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F742D-9860-4FFD-A9A9-AD7ED374A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83" y="1412240"/>
            <a:ext cx="10962640" cy="46939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83AC9661-56CB-493C-B1A7-B469C37D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83" y="375403"/>
            <a:ext cx="10962639" cy="895116"/>
          </a:xfrm>
        </p:spPr>
        <p:txBody>
          <a:bodyPr>
            <a:normAutofit/>
          </a:bodyPr>
          <a:lstStyle/>
          <a:p>
            <a:r>
              <a:rPr lang="en-PH" sz="3600" b="1" dirty="0">
                <a:latin typeface="+mn-lt"/>
              </a:rPr>
              <a:t>Analysis of algorithms matter!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30BE99-662D-428C-804C-97D3E91EE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00" y="1412240"/>
            <a:ext cx="11088803" cy="300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176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83AC9661-56CB-493C-B1A7-B469C37D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83" y="375403"/>
            <a:ext cx="10962639" cy="680651"/>
          </a:xfrm>
        </p:spPr>
        <p:txBody>
          <a:bodyPr>
            <a:normAutofit/>
          </a:bodyPr>
          <a:lstStyle/>
          <a:p>
            <a:r>
              <a:rPr lang="en-PH" sz="3600" b="1" dirty="0">
                <a:latin typeface="+mn-lt"/>
              </a:rPr>
              <a:t>Recursion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860AEE1-DA0E-437D-801E-76B1CFC61169}"/>
              </a:ext>
            </a:extLst>
          </p:cNvPr>
          <p:cNvSpPr txBox="1">
            <a:spLocks/>
          </p:cNvSpPr>
          <p:nvPr/>
        </p:nvSpPr>
        <p:spPr>
          <a:xfrm>
            <a:off x="614680" y="1219200"/>
            <a:ext cx="10962640" cy="5039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PH" sz="2400" dirty="0"/>
              <a:t>A phenomenon that occurs when a thing is defined in terms of itself or of its type. In programming context: </a:t>
            </a:r>
            <a:r>
              <a:rPr lang="en-PH" sz="2400" b="1" dirty="0"/>
              <a:t>a function that calls itself</a:t>
            </a:r>
            <a:r>
              <a:rPr lang="en-PH" sz="2400" dirty="0"/>
              <a:t>.</a:t>
            </a:r>
          </a:p>
          <a:p>
            <a:pPr marL="0" indent="0">
              <a:buNone/>
            </a:pPr>
            <a:endParaRPr lang="en-PH" sz="2400" dirty="0"/>
          </a:p>
          <a:p>
            <a:pPr marL="0" indent="0">
              <a:buNone/>
            </a:pPr>
            <a:r>
              <a:rPr lang="en-PH" sz="2400" dirty="0"/>
              <a:t>Methods exhibit recursive behavior when they can be defined by two properties:</a:t>
            </a:r>
          </a:p>
          <a:p>
            <a:pPr marL="514350" indent="-514350">
              <a:buFont typeface="+mj-lt"/>
              <a:buAutoNum type="arabicPeriod"/>
            </a:pPr>
            <a:r>
              <a:rPr lang="en-PH" sz="2400" dirty="0"/>
              <a:t>A </a:t>
            </a:r>
            <a:r>
              <a:rPr lang="en-PH" sz="2400" b="1" dirty="0"/>
              <a:t>simple base case/s </a:t>
            </a:r>
            <a:r>
              <a:rPr lang="en-PH" sz="2400" dirty="0"/>
              <a:t>- a terminating scenario that does not use recursion to produce an answer.</a:t>
            </a:r>
          </a:p>
          <a:p>
            <a:pPr marL="514350" indent="-514350">
              <a:buFont typeface="+mj-lt"/>
              <a:buAutoNum type="arabicPeriod"/>
            </a:pPr>
            <a:r>
              <a:rPr lang="en-PH" sz="2400" dirty="0"/>
              <a:t>A </a:t>
            </a:r>
            <a:r>
              <a:rPr lang="en-PH" sz="2400" b="1" dirty="0"/>
              <a:t>set of rules </a:t>
            </a:r>
            <a:r>
              <a:rPr lang="en-PH" sz="2400" dirty="0"/>
              <a:t>that reduce all other cases toward the base case.</a:t>
            </a:r>
          </a:p>
          <a:p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2413722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83AC9661-56CB-493C-B1A7-B469C37D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83" y="375403"/>
            <a:ext cx="10962639" cy="680651"/>
          </a:xfrm>
        </p:spPr>
        <p:txBody>
          <a:bodyPr>
            <a:normAutofit/>
          </a:bodyPr>
          <a:lstStyle/>
          <a:p>
            <a:r>
              <a:rPr lang="en-PH" sz="3600" b="1" dirty="0">
                <a:latin typeface="+mn-lt"/>
              </a:rPr>
              <a:t>Fibonacci sequence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860AEE1-DA0E-437D-801E-76B1CFC61169}"/>
              </a:ext>
            </a:extLst>
          </p:cNvPr>
          <p:cNvSpPr txBox="1">
            <a:spLocks/>
          </p:cNvSpPr>
          <p:nvPr/>
        </p:nvSpPr>
        <p:spPr>
          <a:xfrm>
            <a:off x="614680" y="1219200"/>
            <a:ext cx="10962640" cy="5039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PH" sz="2400" dirty="0"/>
              <a:t>1 1 2 3 5 8 13 21 …</a:t>
            </a:r>
          </a:p>
          <a:p>
            <a:pPr marL="0" indent="0">
              <a:buNone/>
            </a:pPr>
            <a:endParaRPr lang="en-PH" sz="2400" dirty="0"/>
          </a:p>
          <a:p>
            <a:pPr marL="0" indent="0">
              <a:buNone/>
            </a:pPr>
            <a:r>
              <a:rPr lang="en-PH" sz="2400" dirty="0"/>
              <a:t>The Fibonacci sequence is a classic example of recursion:</a:t>
            </a:r>
          </a:p>
          <a:p>
            <a:pPr marL="0" indent="0">
              <a:buNone/>
            </a:pPr>
            <a:endParaRPr lang="en-PH" sz="2400" dirty="0"/>
          </a:p>
          <a:p>
            <a:pPr marL="0" indent="0">
              <a:buNone/>
            </a:pPr>
            <a:endParaRPr lang="en-PH" sz="2400" dirty="0"/>
          </a:p>
          <a:p>
            <a:pPr marL="0" indent="0">
              <a:buNone/>
            </a:pPr>
            <a:endParaRPr lang="en-PH" sz="2400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816B2AA-5E73-4CD0-B703-57B62869A8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8993" y="2829852"/>
            <a:ext cx="3671887" cy="40798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67925015-5F88-490E-BAA9-D2BC0159B1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8993" y="3345499"/>
            <a:ext cx="3509962" cy="389996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6DABAC6A-D266-4361-A683-9A592EF4BE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8993" y="3880279"/>
            <a:ext cx="8501062" cy="40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0921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83AC9661-56CB-493C-B1A7-B469C37D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83" y="375403"/>
            <a:ext cx="10962639" cy="680651"/>
          </a:xfrm>
        </p:spPr>
        <p:txBody>
          <a:bodyPr>
            <a:normAutofit/>
          </a:bodyPr>
          <a:lstStyle/>
          <a:p>
            <a:r>
              <a:rPr lang="en-PH" sz="3600" b="1" dirty="0">
                <a:latin typeface="+mn-lt"/>
              </a:rPr>
              <a:t>Fibonacci sequence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860AEE1-DA0E-437D-801E-76B1CFC61169}"/>
              </a:ext>
            </a:extLst>
          </p:cNvPr>
          <p:cNvSpPr txBox="1">
            <a:spLocks/>
          </p:cNvSpPr>
          <p:nvPr/>
        </p:nvSpPr>
        <p:spPr>
          <a:xfrm>
            <a:off x="614680" y="1219200"/>
            <a:ext cx="10962640" cy="5039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PH" sz="2400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3816B2AA-5E73-4CD0-B703-57B62869A8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4680" y="1219200"/>
            <a:ext cx="3045185" cy="338354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67925015-5F88-490E-BAA9-D2BC0159B1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4680" y="1734846"/>
            <a:ext cx="2910896" cy="323433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6DABAC6A-D266-4361-A683-9A592EF4BE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4680" y="2269627"/>
            <a:ext cx="7050136" cy="339524"/>
          </a:xfrm>
          <a:prstGeom prst="rect">
            <a:avLst/>
          </a:prstGeom>
        </p:spPr>
      </p:pic>
      <p:pic>
        <p:nvPicPr>
          <p:cNvPr id="10" name="Picture 2" descr="https://cdn-images-1.medium.com/max/1000/1*svQ784qk1hvBE3iz7VGGgQ.jpeg">
            <a:extLst>
              <a:ext uri="{FF2B5EF4-FFF2-40B4-BE49-F238E27FC236}">
                <a16:creationId xmlns:a16="http://schemas.microsoft.com/office/drawing/2014/main" id="{99408F07-8D10-4606-B59D-BFB30A0D9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234" y="3018071"/>
            <a:ext cx="7419436" cy="3240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1030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83AC9661-56CB-493C-B1A7-B469C37D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83" y="375403"/>
            <a:ext cx="10962639" cy="680651"/>
          </a:xfrm>
        </p:spPr>
        <p:txBody>
          <a:bodyPr>
            <a:normAutofit/>
          </a:bodyPr>
          <a:lstStyle/>
          <a:p>
            <a:r>
              <a:rPr lang="en-PH" sz="3600" b="1" dirty="0">
                <a:latin typeface="+mn-lt"/>
              </a:rPr>
              <a:t>Recurrence Relations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860AEE1-DA0E-437D-801E-76B1CFC61169}"/>
              </a:ext>
            </a:extLst>
          </p:cNvPr>
          <p:cNvSpPr txBox="1">
            <a:spLocks/>
          </p:cNvSpPr>
          <p:nvPr/>
        </p:nvSpPr>
        <p:spPr>
          <a:xfrm>
            <a:off x="614680" y="1219200"/>
            <a:ext cx="10962640" cy="5039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sz="2400" dirty="0"/>
              <a:t>A recurrence relation is an equation which is defined in terms of itself.</a:t>
            </a:r>
          </a:p>
          <a:p>
            <a:r>
              <a:rPr lang="en-PH" sz="2400" dirty="0"/>
              <a:t>Many algorithms particularly divide and conquer algorithms have time complexities which are naturally modeled by recurrence relations.</a:t>
            </a:r>
          </a:p>
          <a:p>
            <a:r>
              <a:rPr lang="en-PH" sz="2400" dirty="0"/>
              <a:t>Solving for recurrences or the closed form of recurrences can give the time complexity of divide and conquer algorithms.</a:t>
            </a:r>
          </a:p>
          <a:p>
            <a:r>
              <a:rPr lang="en-PH" sz="2400" dirty="0"/>
              <a:t>Denoted as </a:t>
            </a:r>
            <a:r>
              <a:rPr lang="en-PH" sz="2400" b="1" dirty="0"/>
              <a:t>T(n)</a:t>
            </a:r>
          </a:p>
          <a:p>
            <a:endParaRPr lang="en-PH" sz="2400" b="1" dirty="0"/>
          </a:p>
          <a:p>
            <a:endParaRPr lang="en-PH" sz="2400" b="1" dirty="0"/>
          </a:p>
          <a:p>
            <a:endParaRPr lang="en-PH" sz="2400" b="1" dirty="0"/>
          </a:p>
          <a:p>
            <a:pPr marL="0" indent="0">
              <a:buNone/>
            </a:pPr>
            <a:r>
              <a:rPr lang="en-PH" sz="2400" dirty="0"/>
              <a:t>TLDR: Recurrence relations are used to calculate for a recursive algorithm’s time complexity.</a:t>
            </a:r>
          </a:p>
        </p:txBody>
      </p:sp>
    </p:spTree>
    <p:extLst>
      <p:ext uri="{BB962C8B-B14F-4D97-AF65-F5344CB8AC3E}">
        <p14:creationId xmlns:p14="http://schemas.microsoft.com/office/powerpoint/2010/main" val="1868138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83AC9661-56CB-493C-B1A7-B469C37D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83" y="375403"/>
            <a:ext cx="10962639" cy="680651"/>
          </a:xfrm>
        </p:spPr>
        <p:txBody>
          <a:bodyPr>
            <a:normAutofit/>
          </a:bodyPr>
          <a:lstStyle/>
          <a:p>
            <a:r>
              <a:rPr lang="en-PH" sz="3600" b="1" dirty="0">
                <a:latin typeface="+mn-lt"/>
              </a:rPr>
              <a:t>How to solve recurrence relations?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860AEE1-DA0E-437D-801E-76B1CFC61169}"/>
              </a:ext>
            </a:extLst>
          </p:cNvPr>
          <p:cNvSpPr txBox="1">
            <a:spLocks/>
          </p:cNvSpPr>
          <p:nvPr/>
        </p:nvSpPr>
        <p:spPr>
          <a:xfrm>
            <a:off x="614680" y="1219200"/>
            <a:ext cx="10962640" cy="5039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PH" sz="2400" dirty="0"/>
              <a:t>Establish recurrence conditions.</a:t>
            </a:r>
          </a:p>
          <a:p>
            <a:pPr marL="514350" indent="-514350">
              <a:buFont typeface="+mj-lt"/>
              <a:buAutoNum type="arabicPeriod"/>
            </a:pPr>
            <a:r>
              <a:rPr lang="en-PH" sz="2400" dirty="0"/>
              <a:t>Iteratively </a:t>
            </a:r>
            <a:r>
              <a:rPr lang="en-PH" sz="2400" b="1" dirty="0"/>
              <a:t>unfold</a:t>
            </a:r>
            <a:r>
              <a:rPr lang="en-PH" sz="2400" dirty="0"/>
              <a:t> the recurrence until you </a:t>
            </a:r>
            <a:r>
              <a:rPr lang="en-PH" sz="2400" b="1" dirty="0"/>
              <a:t>see the pattern</a:t>
            </a:r>
            <a:r>
              <a:rPr lang="en-PH" sz="24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PH" sz="2400" dirty="0"/>
              <a:t>Get the </a:t>
            </a:r>
            <a:r>
              <a:rPr lang="en-PH" sz="2400" b="1" dirty="0"/>
              <a:t>closed form </a:t>
            </a:r>
            <a:r>
              <a:rPr lang="en-PH" sz="2400" dirty="0"/>
              <a:t>of the recurrence </a:t>
            </a:r>
            <a:r>
              <a:rPr lang="en-PH" sz="2400" b="1" dirty="0"/>
              <a:t>in terms of n</a:t>
            </a:r>
            <a:r>
              <a:rPr lang="en-PH" sz="24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PH" sz="2400" dirty="0"/>
              <a:t>Identify the complexity (in terms of Big O) of the closed form.</a:t>
            </a:r>
          </a:p>
        </p:txBody>
      </p:sp>
    </p:spTree>
    <p:extLst>
      <p:ext uri="{BB962C8B-B14F-4D97-AF65-F5344CB8AC3E}">
        <p14:creationId xmlns:p14="http://schemas.microsoft.com/office/powerpoint/2010/main" val="626098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83AC9661-56CB-493C-B1A7-B469C37D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83" y="375403"/>
            <a:ext cx="10962639" cy="680651"/>
          </a:xfrm>
        </p:spPr>
        <p:txBody>
          <a:bodyPr>
            <a:normAutofit/>
          </a:bodyPr>
          <a:lstStyle/>
          <a:p>
            <a:r>
              <a:rPr lang="en-PH" sz="3600" b="1" dirty="0">
                <a:latin typeface="+mn-lt"/>
              </a:rPr>
              <a:t>Recurrence relation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860AEE1-DA0E-437D-801E-76B1CFC61169}"/>
              </a:ext>
            </a:extLst>
          </p:cNvPr>
          <p:cNvSpPr txBox="1">
            <a:spLocks/>
          </p:cNvSpPr>
          <p:nvPr/>
        </p:nvSpPr>
        <p:spPr>
          <a:xfrm>
            <a:off x="614680" y="1219200"/>
            <a:ext cx="10962640" cy="5039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PH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E15A8A8-7A72-43AF-ABA8-7E27CDB595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511" r="48853" b="7232"/>
          <a:stretch/>
        </p:blipFill>
        <p:spPr>
          <a:xfrm>
            <a:off x="514983" y="1084604"/>
            <a:ext cx="4157312" cy="39242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BB46673-379A-4A3C-8BDC-FF359D103C43}"/>
              </a:ext>
            </a:extLst>
          </p:cNvPr>
          <p:cNvSpPr txBox="1"/>
          <p:nvPr/>
        </p:nvSpPr>
        <p:spPr>
          <a:xfrm>
            <a:off x="6304281" y="2328836"/>
            <a:ext cx="4968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T(n) = T(n-1) + 1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78B10D-8853-4AA5-B6AD-368E92423245}"/>
              </a:ext>
            </a:extLst>
          </p:cNvPr>
          <p:cNvSpPr txBox="1"/>
          <p:nvPr/>
        </p:nvSpPr>
        <p:spPr>
          <a:xfrm>
            <a:off x="5024068" y="2328835"/>
            <a:ext cx="972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k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F3F1AF-27D3-4CB4-A54B-567AFED651D6}"/>
              </a:ext>
            </a:extLst>
          </p:cNvPr>
          <p:cNvSpPr txBox="1"/>
          <p:nvPr/>
        </p:nvSpPr>
        <p:spPr>
          <a:xfrm>
            <a:off x="5022816" y="2820342"/>
            <a:ext cx="972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k =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AEF4D2-0D4F-4C8E-8EE4-427B9A8CFA3D}"/>
              </a:ext>
            </a:extLst>
          </p:cNvPr>
          <p:cNvSpPr txBox="1"/>
          <p:nvPr/>
        </p:nvSpPr>
        <p:spPr>
          <a:xfrm>
            <a:off x="6302065" y="2819051"/>
            <a:ext cx="4968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T(n) = (T(n-1)-1) + 1 + 1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1D730C-86C1-4C1D-9155-D3E330B42E52}"/>
              </a:ext>
            </a:extLst>
          </p:cNvPr>
          <p:cNvSpPr txBox="1"/>
          <p:nvPr/>
        </p:nvSpPr>
        <p:spPr>
          <a:xfrm>
            <a:off x="5022816" y="3767036"/>
            <a:ext cx="972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k =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F7BB6B-0C2F-4A23-AC92-B096AFC16A5E}"/>
              </a:ext>
            </a:extLst>
          </p:cNvPr>
          <p:cNvSpPr txBox="1"/>
          <p:nvPr/>
        </p:nvSpPr>
        <p:spPr>
          <a:xfrm>
            <a:off x="6302065" y="3253669"/>
            <a:ext cx="2354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T(n) = T(n-2) + 2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091612-F4F6-4E87-89E6-BB7385CCFAFE}"/>
              </a:ext>
            </a:extLst>
          </p:cNvPr>
          <p:cNvSpPr txBox="1"/>
          <p:nvPr/>
        </p:nvSpPr>
        <p:spPr>
          <a:xfrm>
            <a:off x="6302065" y="3743884"/>
            <a:ext cx="4968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T(n) = (T(n-1)-2) + 2 + 1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437080-2CA9-4435-8242-7413D3513666}"/>
              </a:ext>
            </a:extLst>
          </p:cNvPr>
          <p:cNvSpPr txBox="1"/>
          <p:nvPr/>
        </p:nvSpPr>
        <p:spPr>
          <a:xfrm>
            <a:off x="6302065" y="4178502"/>
            <a:ext cx="4968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T(n) = T(n-3) + 3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0A463F-9DE1-4C49-8F00-7312120839BD}"/>
              </a:ext>
            </a:extLst>
          </p:cNvPr>
          <p:cNvSpPr txBox="1"/>
          <p:nvPr/>
        </p:nvSpPr>
        <p:spPr>
          <a:xfrm>
            <a:off x="5022815" y="4843848"/>
            <a:ext cx="6654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Do you see a pattern? What is the normal form?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E1EC8E-DD83-4025-9DCD-4D987C2ED6DC}"/>
              </a:ext>
            </a:extLst>
          </p:cNvPr>
          <p:cNvSpPr txBox="1"/>
          <p:nvPr/>
        </p:nvSpPr>
        <p:spPr>
          <a:xfrm>
            <a:off x="5022815" y="5357215"/>
            <a:ext cx="3105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T(n) = T(n-k) + 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E3C5FAA-6CDB-42F5-ACB3-994A928882ED}"/>
              </a:ext>
            </a:extLst>
          </p:cNvPr>
          <p:cNvSpPr txBox="1"/>
          <p:nvPr/>
        </p:nvSpPr>
        <p:spPr>
          <a:xfrm>
            <a:off x="5022815" y="5820383"/>
            <a:ext cx="1692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n - k  =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C4DCF1-A130-4A5A-BCFF-C77E32BF1E48}"/>
              </a:ext>
            </a:extLst>
          </p:cNvPr>
          <p:cNvSpPr txBox="1"/>
          <p:nvPr/>
        </p:nvSpPr>
        <p:spPr>
          <a:xfrm>
            <a:off x="6662420" y="5810408"/>
            <a:ext cx="1692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n = 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964DE-93E2-4C51-9E70-8453F74A90DB}"/>
              </a:ext>
            </a:extLst>
          </p:cNvPr>
          <p:cNvSpPr txBox="1"/>
          <p:nvPr/>
        </p:nvSpPr>
        <p:spPr>
          <a:xfrm>
            <a:off x="5022815" y="1269168"/>
            <a:ext cx="3409985" cy="83099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PH" sz="2400" dirty="0"/>
              <a:t>T(n) = T(n-1) + 1	n&gt;0</a:t>
            </a:r>
          </a:p>
          <a:p>
            <a:r>
              <a:rPr lang="en-PH" sz="2400" dirty="0"/>
              <a:t>T(0) = 0		n=0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F167EE-304C-4646-B342-85C8D7503A91}"/>
              </a:ext>
            </a:extLst>
          </p:cNvPr>
          <p:cNvSpPr txBox="1"/>
          <p:nvPr/>
        </p:nvSpPr>
        <p:spPr>
          <a:xfrm>
            <a:off x="7826975" y="5348743"/>
            <a:ext cx="3105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T(n) = T(n-n) + 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70029A-BE0D-4AB4-8FFE-7F31EEFA6D5F}"/>
              </a:ext>
            </a:extLst>
          </p:cNvPr>
          <p:cNvSpPr txBox="1"/>
          <p:nvPr/>
        </p:nvSpPr>
        <p:spPr>
          <a:xfrm>
            <a:off x="7818057" y="5815395"/>
            <a:ext cx="3105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T(n) = T(0) + 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6A6218-B85F-4B1C-A672-24F997290BFF}"/>
              </a:ext>
            </a:extLst>
          </p:cNvPr>
          <p:cNvSpPr txBox="1"/>
          <p:nvPr/>
        </p:nvSpPr>
        <p:spPr>
          <a:xfrm>
            <a:off x="10196794" y="5363018"/>
            <a:ext cx="1828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T(n) = 0 + 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EEA615-ED8B-4AC6-A1AA-562793D2FECC}"/>
              </a:ext>
            </a:extLst>
          </p:cNvPr>
          <p:cNvSpPr txBox="1"/>
          <p:nvPr/>
        </p:nvSpPr>
        <p:spPr>
          <a:xfrm>
            <a:off x="10196794" y="5802033"/>
            <a:ext cx="3105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T(n) = 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86968-C786-41AE-83B1-793A48330C7F}"/>
              </a:ext>
            </a:extLst>
          </p:cNvPr>
          <p:cNvSpPr txBox="1"/>
          <p:nvPr/>
        </p:nvSpPr>
        <p:spPr>
          <a:xfrm>
            <a:off x="9540695" y="2825732"/>
            <a:ext cx="2354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>
                <a:solidFill>
                  <a:srgbClr val="FF0000"/>
                </a:solidFill>
              </a:rPr>
              <a:t>Simplify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4EBAFE9-46A3-41DE-81DC-04976CE01757}"/>
              </a:ext>
            </a:extLst>
          </p:cNvPr>
          <p:cNvSpPr txBox="1"/>
          <p:nvPr/>
        </p:nvSpPr>
        <p:spPr>
          <a:xfrm>
            <a:off x="9530080" y="3750565"/>
            <a:ext cx="2354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>
                <a:solidFill>
                  <a:srgbClr val="FF0000"/>
                </a:solidFill>
              </a:rPr>
              <a:t>Simplify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6E5FA30-4788-4373-A17E-89C772C98042}"/>
              </a:ext>
            </a:extLst>
          </p:cNvPr>
          <p:cNvSpPr txBox="1"/>
          <p:nvPr/>
        </p:nvSpPr>
        <p:spPr>
          <a:xfrm>
            <a:off x="822413" y="5282369"/>
            <a:ext cx="3998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2400" dirty="0">
                <a:solidFill>
                  <a:srgbClr val="FF0000"/>
                </a:solidFill>
              </a:rPr>
              <a:t>Make T(n-k) land on the base case by substitution</a:t>
            </a:r>
          </a:p>
        </p:txBody>
      </p:sp>
      <p:sp>
        <p:nvSpPr>
          <p:cNvPr id="37" name="Speech Bubble: Rectangle with Corners Rounded 36">
            <a:extLst>
              <a:ext uri="{FF2B5EF4-FFF2-40B4-BE49-F238E27FC236}">
                <a16:creationId xmlns:a16="http://schemas.microsoft.com/office/drawing/2014/main" id="{13946A9A-A34A-43DD-B85E-420595D6F28C}"/>
              </a:ext>
            </a:extLst>
          </p:cNvPr>
          <p:cNvSpPr/>
          <p:nvPr/>
        </p:nvSpPr>
        <p:spPr>
          <a:xfrm>
            <a:off x="9083040" y="1015414"/>
            <a:ext cx="2942499" cy="856935"/>
          </a:xfrm>
          <a:prstGeom prst="wedgeRoundRectCallout">
            <a:avLst>
              <a:gd name="adj1" fmla="val 18975"/>
              <a:gd name="adj2" fmla="val 51613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000" dirty="0"/>
              <a:t>The time complexity of the recursion is </a:t>
            </a:r>
            <a:r>
              <a:rPr lang="en-PH" sz="2000" b="1" dirty="0"/>
              <a:t>O(n)</a:t>
            </a:r>
            <a:r>
              <a:rPr lang="en-PH" sz="2000" dirty="0"/>
              <a:t>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DF111A4-B60B-4F7E-87ED-E15E7CB053B8}"/>
                  </a:ext>
                </a:extLst>
              </p14:cNvPr>
              <p14:cNvContentPartPr/>
              <p14:nvPr/>
            </p14:nvContentPartPr>
            <p14:xfrm>
              <a:off x="6026040" y="5778360"/>
              <a:ext cx="457560" cy="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DF111A4-B60B-4F7E-87ED-E15E7CB053B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16680" y="5769000"/>
                <a:ext cx="4762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394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83AC9661-56CB-493C-B1A7-B469C37D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83" y="375403"/>
            <a:ext cx="10962639" cy="680651"/>
          </a:xfrm>
        </p:spPr>
        <p:txBody>
          <a:bodyPr>
            <a:normAutofit/>
          </a:bodyPr>
          <a:lstStyle/>
          <a:p>
            <a:r>
              <a:rPr lang="en-PH" sz="3600" b="1" dirty="0">
                <a:latin typeface="+mn-lt"/>
              </a:rPr>
              <a:t>Recurrence relation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860AEE1-DA0E-437D-801E-76B1CFC61169}"/>
              </a:ext>
            </a:extLst>
          </p:cNvPr>
          <p:cNvSpPr txBox="1">
            <a:spLocks/>
          </p:cNvSpPr>
          <p:nvPr/>
        </p:nvSpPr>
        <p:spPr>
          <a:xfrm>
            <a:off x="614680" y="1219200"/>
            <a:ext cx="10962640" cy="5039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PH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B46673-379A-4A3C-8BDC-FF359D103C43}"/>
              </a:ext>
            </a:extLst>
          </p:cNvPr>
          <p:cNvSpPr txBox="1"/>
          <p:nvPr/>
        </p:nvSpPr>
        <p:spPr>
          <a:xfrm>
            <a:off x="6304281" y="2328836"/>
            <a:ext cx="4968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T(n) = T(n-1) + 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78B10D-8853-4AA5-B6AD-368E92423245}"/>
              </a:ext>
            </a:extLst>
          </p:cNvPr>
          <p:cNvSpPr txBox="1"/>
          <p:nvPr/>
        </p:nvSpPr>
        <p:spPr>
          <a:xfrm>
            <a:off x="5024068" y="2328835"/>
            <a:ext cx="972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k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F3F1AF-27D3-4CB4-A54B-567AFED651D6}"/>
              </a:ext>
            </a:extLst>
          </p:cNvPr>
          <p:cNvSpPr txBox="1"/>
          <p:nvPr/>
        </p:nvSpPr>
        <p:spPr>
          <a:xfrm>
            <a:off x="5022816" y="2820342"/>
            <a:ext cx="972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k =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AEF4D2-0D4F-4C8E-8EE4-427B9A8CFA3D}"/>
              </a:ext>
            </a:extLst>
          </p:cNvPr>
          <p:cNvSpPr txBox="1"/>
          <p:nvPr/>
        </p:nvSpPr>
        <p:spPr>
          <a:xfrm>
            <a:off x="6302065" y="2819051"/>
            <a:ext cx="4968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T(n) = (T(n-1)-1) + (n-1) + 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1D730C-86C1-4C1D-9155-D3E330B42E52}"/>
              </a:ext>
            </a:extLst>
          </p:cNvPr>
          <p:cNvSpPr txBox="1"/>
          <p:nvPr/>
        </p:nvSpPr>
        <p:spPr>
          <a:xfrm>
            <a:off x="5022816" y="3767036"/>
            <a:ext cx="972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k =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F7BB6B-0C2F-4A23-AC92-B096AFC16A5E}"/>
              </a:ext>
            </a:extLst>
          </p:cNvPr>
          <p:cNvSpPr txBox="1"/>
          <p:nvPr/>
        </p:nvSpPr>
        <p:spPr>
          <a:xfrm>
            <a:off x="6302065" y="3253669"/>
            <a:ext cx="3847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T(n) = T(n-2) + (n-1) + 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091612-F4F6-4E87-89E6-BB7385CCFAFE}"/>
              </a:ext>
            </a:extLst>
          </p:cNvPr>
          <p:cNvSpPr txBox="1"/>
          <p:nvPr/>
        </p:nvSpPr>
        <p:spPr>
          <a:xfrm>
            <a:off x="6302065" y="3743884"/>
            <a:ext cx="4968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T(n) = (T(n-2)-1) + (n-2) + (n-1) + 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437080-2CA9-4435-8242-7413D3513666}"/>
              </a:ext>
            </a:extLst>
          </p:cNvPr>
          <p:cNvSpPr txBox="1"/>
          <p:nvPr/>
        </p:nvSpPr>
        <p:spPr>
          <a:xfrm>
            <a:off x="6302065" y="4178502"/>
            <a:ext cx="4968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T(n) = T(n-3) + (n-2) + (n-1) + 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0A463F-9DE1-4C49-8F00-7312120839BD}"/>
              </a:ext>
            </a:extLst>
          </p:cNvPr>
          <p:cNvSpPr txBox="1"/>
          <p:nvPr/>
        </p:nvSpPr>
        <p:spPr>
          <a:xfrm>
            <a:off x="5022816" y="4704947"/>
            <a:ext cx="6654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Do you see a pattern? What is the normal form?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964DE-93E2-4C51-9E70-8453F74A90DB}"/>
              </a:ext>
            </a:extLst>
          </p:cNvPr>
          <p:cNvSpPr txBox="1"/>
          <p:nvPr/>
        </p:nvSpPr>
        <p:spPr>
          <a:xfrm>
            <a:off x="5022815" y="1269168"/>
            <a:ext cx="3409985" cy="83099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PH" sz="2400" dirty="0"/>
              <a:t>T(n) = T(n-1) + n	n&gt;0</a:t>
            </a:r>
          </a:p>
          <a:p>
            <a:r>
              <a:rPr lang="en-PH" sz="2400" dirty="0"/>
              <a:t>T(0) = 1		n=0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086968-C786-41AE-83B1-793A48330C7F}"/>
              </a:ext>
            </a:extLst>
          </p:cNvPr>
          <p:cNvSpPr txBox="1"/>
          <p:nvPr/>
        </p:nvSpPr>
        <p:spPr>
          <a:xfrm>
            <a:off x="9837745" y="2815509"/>
            <a:ext cx="2354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>
                <a:solidFill>
                  <a:srgbClr val="FF0000"/>
                </a:solidFill>
              </a:rPr>
              <a:t>Simplify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4EBAFE9-46A3-41DE-81DC-04976CE01757}"/>
              </a:ext>
            </a:extLst>
          </p:cNvPr>
          <p:cNvSpPr txBox="1"/>
          <p:nvPr/>
        </p:nvSpPr>
        <p:spPr>
          <a:xfrm>
            <a:off x="10789920" y="3750565"/>
            <a:ext cx="1259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>
                <a:solidFill>
                  <a:srgbClr val="FF0000"/>
                </a:solidFill>
              </a:rPr>
              <a:t>Simplify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81C316F-C86B-4187-A44C-4CD5F768FB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29" t="19070" r="49056" b="18741"/>
          <a:stretch/>
        </p:blipFill>
        <p:spPr>
          <a:xfrm>
            <a:off x="514983" y="1107757"/>
            <a:ext cx="4217256" cy="297656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68B52A9-3081-4432-9CAF-2AD82744542A}"/>
              </a:ext>
            </a:extLst>
          </p:cNvPr>
          <p:cNvSpPr txBox="1"/>
          <p:nvPr/>
        </p:nvSpPr>
        <p:spPr>
          <a:xfrm>
            <a:off x="5022814" y="5218314"/>
            <a:ext cx="5645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T(n) = T(n-k) + (n-(k-1)) + (n-(k-2)) +…+ 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95EA12-5240-413C-BCA3-83213A8583A2}"/>
              </a:ext>
            </a:extLst>
          </p:cNvPr>
          <p:cNvSpPr txBox="1"/>
          <p:nvPr/>
        </p:nvSpPr>
        <p:spPr>
          <a:xfrm>
            <a:off x="5022813" y="5731681"/>
            <a:ext cx="1144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n-k=0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6CC3B3B-8311-4EBC-B8A9-AD3C30E8359F}"/>
              </a:ext>
            </a:extLst>
          </p:cNvPr>
          <p:cNvSpPr txBox="1"/>
          <p:nvPr/>
        </p:nvSpPr>
        <p:spPr>
          <a:xfrm>
            <a:off x="6216667" y="5724596"/>
            <a:ext cx="1586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n=k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30835E-5512-4D08-A509-D754D03E8EA6}"/>
              </a:ext>
            </a:extLst>
          </p:cNvPr>
          <p:cNvSpPr txBox="1"/>
          <p:nvPr/>
        </p:nvSpPr>
        <p:spPr>
          <a:xfrm>
            <a:off x="7015152" y="5735295"/>
            <a:ext cx="5645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T(n) = T(n-n) + (n-(n-1)) + (n-(n-2)) +…+ 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B4B72D2-A6F3-427B-9666-3098AE9ADCDB}"/>
                  </a:ext>
                </a:extLst>
              </p14:cNvPr>
              <p14:cNvContentPartPr/>
              <p14:nvPr/>
            </p14:nvContentPartPr>
            <p14:xfrm>
              <a:off x="5194440" y="4178160"/>
              <a:ext cx="2216520" cy="1524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B4B72D2-A6F3-427B-9666-3098AE9ADCD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85080" y="4168800"/>
                <a:ext cx="2235240" cy="154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987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32" grpId="0"/>
      <p:bldP spid="33" grpId="0"/>
      <p:bldP spid="36" grpId="0"/>
      <p:bldP spid="38" grpId="0"/>
      <p:bldP spid="39" grpId="0"/>
      <p:bldP spid="4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83AC9661-56CB-493C-B1A7-B469C37D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83" y="375403"/>
            <a:ext cx="10962639" cy="680651"/>
          </a:xfrm>
        </p:spPr>
        <p:txBody>
          <a:bodyPr>
            <a:normAutofit/>
          </a:bodyPr>
          <a:lstStyle/>
          <a:p>
            <a:r>
              <a:rPr lang="en-PH" sz="3600" b="1" dirty="0">
                <a:latin typeface="+mn-lt"/>
              </a:rPr>
              <a:t>Recurrence relation 2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860AEE1-DA0E-437D-801E-76B1CFC61169}"/>
              </a:ext>
            </a:extLst>
          </p:cNvPr>
          <p:cNvSpPr txBox="1">
            <a:spLocks/>
          </p:cNvSpPr>
          <p:nvPr/>
        </p:nvSpPr>
        <p:spPr>
          <a:xfrm>
            <a:off x="614680" y="1219200"/>
            <a:ext cx="10962640" cy="5039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PH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0A463F-9DE1-4C49-8F00-7312120839BD}"/>
              </a:ext>
            </a:extLst>
          </p:cNvPr>
          <p:cNvSpPr txBox="1"/>
          <p:nvPr/>
        </p:nvSpPr>
        <p:spPr>
          <a:xfrm>
            <a:off x="5022815" y="2303951"/>
            <a:ext cx="6654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Do you see a pattern? What is the normal form?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964DE-93E2-4C51-9E70-8453F74A90DB}"/>
              </a:ext>
            </a:extLst>
          </p:cNvPr>
          <p:cNvSpPr txBox="1"/>
          <p:nvPr/>
        </p:nvSpPr>
        <p:spPr>
          <a:xfrm>
            <a:off x="5022815" y="1269168"/>
            <a:ext cx="3409985" cy="83099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PH" sz="2400" dirty="0"/>
              <a:t>T(n) = T(n-1) + n	n&gt;0</a:t>
            </a:r>
          </a:p>
          <a:p>
            <a:r>
              <a:rPr lang="en-PH" sz="2400" dirty="0"/>
              <a:t>T(0) = 1		n=0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81C316F-C86B-4187-A44C-4CD5F768FB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29" t="19070" r="49056" b="18741"/>
          <a:stretch/>
        </p:blipFill>
        <p:spPr>
          <a:xfrm>
            <a:off x="514983" y="1107757"/>
            <a:ext cx="4217256" cy="2976564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68B52A9-3081-4432-9CAF-2AD82744542A}"/>
              </a:ext>
            </a:extLst>
          </p:cNvPr>
          <p:cNvSpPr txBox="1"/>
          <p:nvPr/>
        </p:nvSpPr>
        <p:spPr>
          <a:xfrm>
            <a:off x="5022813" y="2817318"/>
            <a:ext cx="5645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T(n) = T(n-k) + (n-(k-1)) + (n-(k-2)) +…+ 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30835E-5512-4D08-A509-D754D03E8EA6}"/>
              </a:ext>
            </a:extLst>
          </p:cNvPr>
          <p:cNvSpPr txBox="1"/>
          <p:nvPr/>
        </p:nvSpPr>
        <p:spPr>
          <a:xfrm>
            <a:off x="5022812" y="3390426"/>
            <a:ext cx="56451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T(n) = T(n-n) + (n-n+1) + (n-n+2) +…+ 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621EC2-6C09-4315-AB2E-26597791A22A}"/>
              </a:ext>
            </a:extLst>
          </p:cNvPr>
          <p:cNvSpPr txBox="1"/>
          <p:nvPr/>
        </p:nvSpPr>
        <p:spPr>
          <a:xfrm>
            <a:off x="5022813" y="3924739"/>
            <a:ext cx="3562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T(n) = T(0) + 1 + 2 +…+ 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9AC835-7013-45A8-A726-0D3804F4EAB7}"/>
              </a:ext>
            </a:extLst>
          </p:cNvPr>
          <p:cNvSpPr txBox="1"/>
          <p:nvPr/>
        </p:nvSpPr>
        <p:spPr>
          <a:xfrm>
            <a:off x="5022812" y="4383148"/>
            <a:ext cx="3562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T(n) = 1 + 2 +…+ 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C03746-51BD-4D2C-9F63-7D8D8C0EDA94}"/>
              </a:ext>
            </a:extLst>
          </p:cNvPr>
          <p:cNvSpPr txBox="1"/>
          <p:nvPr/>
        </p:nvSpPr>
        <p:spPr>
          <a:xfrm>
            <a:off x="5022812" y="4917461"/>
            <a:ext cx="3562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T(n) = n(n+1)/2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6B8C4B-AEB3-490B-B83C-8D0BF1D52A41}"/>
              </a:ext>
            </a:extLst>
          </p:cNvPr>
          <p:cNvSpPr txBox="1"/>
          <p:nvPr/>
        </p:nvSpPr>
        <p:spPr>
          <a:xfrm>
            <a:off x="5022812" y="5352079"/>
            <a:ext cx="3562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T(n) = (n</a:t>
            </a:r>
            <a:r>
              <a:rPr lang="en-PH" sz="2400" baseline="30000" dirty="0"/>
              <a:t>2</a:t>
            </a:r>
            <a:r>
              <a:rPr lang="en-PH" sz="2400" dirty="0"/>
              <a:t>+n)/2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87EFBE-F5C6-423D-9651-ADCBAFB53CA3}"/>
              </a:ext>
            </a:extLst>
          </p:cNvPr>
          <p:cNvSpPr txBox="1"/>
          <p:nvPr/>
        </p:nvSpPr>
        <p:spPr>
          <a:xfrm>
            <a:off x="5022812" y="5833219"/>
            <a:ext cx="3562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T(n) = O(n</a:t>
            </a:r>
            <a:r>
              <a:rPr lang="en-PH" sz="2400" baseline="30000" dirty="0"/>
              <a:t>2</a:t>
            </a:r>
            <a:r>
              <a:rPr lang="en-PH" sz="2400" dirty="0"/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E995D1-425D-4562-907E-F35F70645F62}"/>
              </a:ext>
            </a:extLst>
          </p:cNvPr>
          <p:cNvSpPr txBox="1"/>
          <p:nvPr/>
        </p:nvSpPr>
        <p:spPr>
          <a:xfrm>
            <a:off x="7699318" y="4393277"/>
            <a:ext cx="3562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>
                <a:solidFill>
                  <a:srgbClr val="FF0000"/>
                </a:solidFill>
              </a:rPr>
              <a:t>Sum of natural numbers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65E7DC-1A2D-451D-88B3-5551FE07C16F}"/>
              </a:ext>
            </a:extLst>
          </p:cNvPr>
          <p:cNvSpPr txBox="1"/>
          <p:nvPr/>
        </p:nvSpPr>
        <p:spPr>
          <a:xfrm>
            <a:off x="7699318" y="4890414"/>
            <a:ext cx="3562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>
                <a:solidFill>
                  <a:srgbClr val="FF0000"/>
                </a:solidFill>
              </a:rPr>
              <a:t>Expand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D6C3B87-CA29-402C-A27D-474EB01ACA91}"/>
              </a:ext>
            </a:extLst>
          </p:cNvPr>
          <p:cNvSpPr txBox="1"/>
          <p:nvPr/>
        </p:nvSpPr>
        <p:spPr>
          <a:xfrm>
            <a:off x="7668838" y="5355199"/>
            <a:ext cx="3562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>
                <a:solidFill>
                  <a:srgbClr val="FF0000"/>
                </a:solidFill>
              </a:rPr>
              <a:t>Get highest term</a:t>
            </a:r>
          </a:p>
        </p:txBody>
      </p:sp>
      <p:sp>
        <p:nvSpPr>
          <p:cNvPr id="42" name="Speech Bubble: Rectangle with Corners Rounded 41">
            <a:extLst>
              <a:ext uri="{FF2B5EF4-FFF2-40B4-BE49-F238E27FC236}">
                <a16:creationId xmlns:a16="http://schemas.microsoft.com/office/drawing/2014/main" id="{0B2467C2-7B9C-4C9B-B02A-FE02613C195F}"/>
              </a:ext>
            </a:extLst>
          </p:cNvPr>
          <p:cNvSpPr/>
          <p:nvPr/>
        </p:nvSpPr>
        <p:spPr>
          <a:xfrm>
            <a:off x="9083040" y="1015414"/>
            <a:ext cx="2942499" cy="856935"/>
          </a:xfrm>
          <a:prstGeom prst="wedgeRoundRectCallout">
            <a:avLst>
              <a:gd name="adj1" fmla="val -124663"/>
              <a:gd name="adj2" fmla="val 52917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000" dirty="0"/>
              <a:t>The time complexity of the recursion is </a:t>
            </a:r>
            <a:r>
              <a:rPr lang="en-PH" sz="2000" b="1" dirty="0"/>
              <a:t>O(n</a:t>
            </a:r>
            <a:r>
              <a:rPr lang="en-PH" sz="2000" b="1" baseline="30000" dirty="0"/>
              <a:t>2</a:t>
            </a:r>
            <a:r>
              <a:rPr lang="en-PH" sz="2000" b="1" dirty="0"/>
              <a:t>)</a:t>
            </a:r>
            <a:r>
              <a:rPr lang="en-PH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750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6" grpId="0"/>
      <p:bldP spid="40" grpId="0"/>
      <p:bldP spid="24" grpId="0"/>
      <p:bldP spid="25" grpId="0"/>
      <p:bldP spid="27" grpId="0"/>
      <p:bldP spid="28" grpId="0"/>
      <p:bldP spid="29" grpId="0"/>
      <p:bldP spid="31" grpId="0"/>
      <p:bldP spid="34" grpId="0"/>
      <p:bldP spid="37" grpId="0"/>
      <p:bldP spid="4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9F742D-9860-4FFD-A9A9-AD7ED374A4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4983" y="5019041"/>
                <a:ext cx="10962640" cy="108712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Intuition: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is (asymptotically) less than or equal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Big O gives an asymptotic </a:t>
                </a:r>
                <a:r>
                  <a:rPr lang="en-US" sz="2400" b="1" dirty="0"/>
                  <a:t>upper bound</a:t>
                </a:r>
                <a:r>
                  <a:rPr lang="en-US" sz="2400" dirty="0"/>
                  <a:t>.</a:t>
                </a:r>
                <a:endParaRPr lang="en-PH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9F742D-9860-4FFD-A9A9-AD7ED374A4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4983" y="5019041"/>
                <a:ext cx="10962640" cy="1087120"/>
              </a:xfrm>
              <a:blipFill>
                <a:blip r:embed="rId3"/>
                <a:stretch>
                  <a:fillRect l="-723" t="-782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83AC9661-56CB-493C-B1A7-B469C37D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83" y="375403"/>
            <a:ext cx="10962639" cy="895116"/>
          </a:xfrm>
        </p:spPr>
        <p:txBody>
          <a:bodyPr>
            <a:normAutofit/>
          </a:bodyPr>
          <a:lstStyle/>
          <a:p>
            <a:r>
              <a:rPr lang="en-PH" sz="3600" b="1" dirty="0">
                <a:latin typeface="+mn-lt"/>
              </a:rPr>
              <a:t>Big O or Asymptotic Upper Bound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E2585F-2587-491B-BBC9-1B75B1DC3D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9882" y="1299069"/>
            <a:ext cx="7252236" cy="354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2440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83AC9661-56CB-493C-B1A7-B469C37D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83" y="375403"/>
            <a:ext cx="10962639" cy="680651"/>
          </a:xfrm>
        </p:spPr>
        <p:txBody>
          <a:bodyPr>
            <a:normAutofit/>
          </a:bodyPr>
          <a:lstStyle/>
          <a:p>
            <a:r>
              <a:rPr lang="en-PH" sz="3600" b="1" dirty="0">
                <a:latin typeface="+mn-lt"/>
              </a:rPr>
              <a:t>Recurrence relation 3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860AEE1-DA0E-437D-801E-76B1CFC61169}"/>
              </a:ext>
            </a:extLst>
          </p:cNvPr>
          <p:cNvSpPr txBox="1">
            <a:spLocks/>
          </p:cNvSpPr>
          <p:nvPr/>
        </p:nvSpPr>
        <p:spPr>
          <a:xfrm>
            <a:off x="614680" y="1219200"/>
            <a:ext cx="10962640" cy="5039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PH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964DE-93E2-4C51-9E70-8453F74A90DB}"/>
              </a:ext>
            </a:extLst>
          </p:cNvPr>
          <p:cNvSpPr txBox="1"/>
          <p:nvPr/>
        </p:nvSpPr>
        <p:spPr>
          <a:xfrm>
            <a:off x="614680" y="3882739"/>
            <a:ext cx="3409985" cy="83099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PH" sz="2400" dirty="0"/>
              <a:t>T(n) = T(n/2) + 1	n&gt;1</a:t>
            </a:r>
          </a:p>
          <a:p>
            <a:r>
              <a:rPr lang="en-PH" sz="2400" dirty="0"/>
              <a:t>T(1) = 1		n=1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390A7D5-A622-42FE-9ECC-46B082E443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00" t="18776" r="49469" b="32670"/>
          <a:stretch/>
        </p:blipFill>
        <p:spPr>
          <a:xfrm>
            <a:off x="514983" y="1229364"/>
            <a:ext cx="3914777" cy="240629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F600CFC-7EEC-46F0-B428-727AF23D59BB}"/>
              </a:ext>
            </a:extLst>
          </p:cNvPr>
          <p:cNvSpPr txBox="1"/>
          <p:nvPr/>
        </p:nvSpPr>
        <p:spPr>
          <a:xfrm>
            <a:off x="5986651" y="1190651"/>
            <a:ext cx="2534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T(n) = T(n/2) + 1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C40863-50E0-4C21-9146-64867065CCF0}"/>
              </a:ext>
            </a:extLst>
          </p:cNvPr>
          <p:cNvSpPr txBox="1"/>
          <p:nvPr/>
        </p:nvSpPr>
        <p:spPr>
          <a:xfrm>
            <a:off x="4706438" y="1190650"/>
            <a:ext cx="972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k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4850E0-305D-4BC1-8A40-11B0D51701F4}"/>
              </a:ext>
            </a:extLst>
          </p:cNvPr>
          <p:cNvSpPr txBox="1"/>
          <p:nvPr/>
        </p:nvSpPr>
        <p:spPr>
          <a:xfrm>
            <a:off x="9243646" y="1625266"/>
            <a:ext cx="1851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>
                <a:solidFill>
                  <a:srgbClr val="FF0000"/>
                </a:solidFill>
              </a:rPr>
              <a:t>Simplify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EEE50B-82EC-4BB0-9926-3C2407A0075C}"/>
              </a:ext>
            </a:extLst>
          </p:cNvPr>
          <p:cNvSpPr txBox="1"/>
          <p:nvPr/>
        </p:nvSpPr>
        <p:spPr>
          <a:xfrm>
            <a:off x="4706438" y="1625268"/>
            <a:ext cx="972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k =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0DB4C33-E030-42C8-9EC8-E1B4F2D36616}"/>
              </a:ext>
            </a:extLst>
          </p:cNvPr>
          <p:cNvSpPr txBox="1"/>
          <p:nvPr/>
        </p:nvSpPr>
        <p:spPr>
          <a:xfrm>
            <a:off x="6008586" y="1625267"/>
            <a:ext cx="3235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T(n) = T((n/2)/2) + 1 + 1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250ABA3-50B1-499D-B67A-7F3DB282C89C}"/>
              </a:ext>
            </a:extLst>
          </p:cNvPr>
          <p:cNvSpPr txBox="1"/>
          <p:nvPr/>
        </p:nvSpPr>
        <p:spPr>
          <a:xfrm>
            <a:off x="6008586" y="2086931"/>
            <a:ext cx="3235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T(n) = T(n/4) + 2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8C97BA-6538-4DB5-B681-3A6E9988A7B2}"/>
              </a:ext>
            </a:extLst>
          </p:cNvPr>
          <p:cNvSpPr txBox="1"/>
          <p:nvPr/>
        </p:nvSpPr>
        <p:spPr>
          <a:xfrm>
            <a:off x="4706438" y="2548596"/>
            <a:ext cx="972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k = 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19F18D-C927-4C7C-B7EE-1D21E003D9BF}"/>
              </a:ext>
            </a:extLst>
          </p:cNvPr>
          <p:cNvSpPr txBox="1"/>
          <p:nvPr/>
        </p:nvSpPr>
        <p:spPr>
          <a:xfrm>
            <a:off x="6006216" y="2548596"/>
            <a:ext cx="3235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T(n) = T((n/2)/4) + 2 + 1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5BE5EFE-01CF-4301-9E1A-B68DD9EC9304}"/>
              </a:ext>
            </a:extLst>
          </p:cNvPr>
          <p:cNvSpPr txBox="1"/>
          <p:nvPr/>
        </p:nvSpPr>
        <p:spPr>
          <a:xfrm>
            <a:off x="6006216" y="3017646"/>
            <a:ext cx="3235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T(n) = T(n/8) + 3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FE60188-8629-492F-891A-1CE166BEC368}"/>
              </a:ext>
            </a:extLst>
          </p:cNvPr>
          <p:cNvSpPr txBox="1"/>
          <p:nvPr/>
        </p:nvSpPr>
        <p:spPr>
          <a:xfrm>
            <a:off x="9243646" y="2548595"/>
            <a:ext cx="1851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>
                <a:solidFill>
                  <a:srgbClr val="FF0000"/>
                </a:solidFill>
              </a:rPr>
              <a:t>Simplify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117261-521D-4226-AD85-69B39CA2DC6C}"/>
              </a:ext>
            </a:extLst>
          </p:cNvPr>
          <p:cNvSpPr txBox="1"/>
          <p:nvPr/>
        </p:nvSpPr>
        <p:spPr>
          <a:xfrm>
            <a:off x="4706438" y="3528368"/>
            <a:ext cx="6654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Do you see a pattern? What is the normal form?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B667AFC-86A7-454D-8ABC-55808E6CE71C}"/>
              </a:ext>
            </a:extLst>
          </p:cNvPr>
          <p:cNvSpPr txBox="1"/>
          <p:nvPr/>
        </p:nvSpPr>
        <p:spPr>
          <a:xfrm>
            <a:off x="4706438" y="4055016"/>
            <a:ext cx="3235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T(n) = T(n/2</a:t>
            </a:r>
            <a:r>
              <a:rPr lang="en-PH" sz="2400" baseline="30000" dirty="0"/>
              <a:t>k</a:t>
            </a:r>
            <a:r>
              <a:rPr lang="en-PH" sz="2400" dirty="0"/>
              <a:t>) + k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5F0EA9-1D4D-4E8D-BB4F-369797BF589F}"/>
              </a:ext>
            </a:extLst>
          </p:cNvPr>
          <p:cNvSpPr txBox="1"/>
          <p:nvPr/>
        </p:nvSpPr>
        <p:spPr>
          <a:xfrm>
            <a:off x="320383" y="4968772"/>
            <a:ext cx="3998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H" sz="2400" dirty="0">
                <a:solidFill>
                  <a:srgbClr val="FF0000"/>
                </a:solidFill>
              </a:rPr>
              <a:t>Make T(n/2</a:t>
            </a:r>
            <a:r>
              <a:rPr lang="en-PH" sz="2400" baseline="30000" dirty="0">
                <a:solidFill>
                  <a:srgbClr val="FF0000"/>
                </a:solidFill>
              </a:rPr>
              <a:t>k</a:t>
            </a:r>
            <a:r>
              <a:rPr lang="en-PH" sz="2400" dirty="0">
                <a:solidFill>
                  <a:srgbClr val="FF0000"/>
                </a:solidFill>
              </a:rPr>
              <a:t>) land on the base case by substitution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9259B56-0455-4105-90BC-66015E657E4C}"/>
              </a:ext>
            </a:extLst>
          </p:cNvPr>
          <p:cNvSpPr txBox="1"/>
          <p:nvPr/>
        </p:nvSpPr>
        <p:spPr>
          <a:xfrm>
            <a:off x="4706438" y="4581664"/>
            <a:ext cx="1280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n/2</a:t>
            </a:r>
            <a:r>
              <a:rPr lang="en-PH" sz="2400" baseline="30000" dirty="0"/>
              <a:t>k</a:t>
            </a:r>
            <a:r>
              <a:rPr lang="en-PH" sz="2400" dirty="0"/>
              <a:t> =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92BEF15-7FBC-4C25-ABCE-9B1C78C74567}"/>
              </a:ext>
            </a:extLst>
          </p:cNvPr>
          <p:cNvSpPr txBox="1"/>
          <p:nvPr/>
        </p:nvSpPr>
        <p:spPr>
          <a:xfrm>
            <a:off x="4713080" y="5071878"/>
            <a:ext cx="3235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T(n) = T(1) + log 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209B27E-59E9-498C-AD2C-BACCB38AABB2}"/>
              </a:ext>
            </a:extLst>
          </p:cNvPr>
          <p:cNvSpPr txBox="1"/>
          <p:nvPr/>
        </p:nvSpPr>
        <p:spPr>
          <a:xfrm>
            <a:off x="6225515" y="4581663"/>
            <a:ext cx="1280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k = log 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C4493B6-1850-4F62-AC7F-81D2072C4400}"/>
              </a:ext>
            </a:extLst>
          </p:cNvPr>
          <p:cNvSpPr txBox="1"/>
          <p:nvPr/>
        </p:nvSpPr>
        <p:spPr>
          <a:xfrm>
            <a:off x="4706438" y="5557646"/>
            <a:ext cx="3235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T(n) = log 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74FBA66-8DC3-4C38-8DF4-21D709F5F37B}"/>
              </a:ext>
            </a:extLst>
          </p:cNvPr>
          <p:cNvSpPr txBox="1"/>
          <p:nvPr/>
        </p:nvSpPr>
        <p:spPr>
          <a:xfrm>
            <a:off x="6793189" y="5539808"/>
            <a:ext cx="3235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O(log n)</a:t>
            </a:r>
          </a:p>
        </p:txBody>
      </p:sp>
      <p:sp>
        <p:nvSpPr>
          <p:cNvPr id="51" name="Speech Bubble: Rectangle with Corners Rounded 50">
            <a:extLst>
              <a:ext uri="{FF2B5EF4-FFF2-40B4-BE49-F238E27FC236}">
                <a16:creationId xmlns:a16="http://schemas.microsoft.com/office/drawing/2014/main" id="{41C46C52-C2DA-4278-B7F5-08A3D66A7C2F}"/>
              </a:ext>
            </a:extLst>
          </p:cNvPr>
          <p:cNvSpPr/>
          <p:nvPr/>
        </p:nvSpPr>
        <p:spPr>
          <a:xfrm>
            <a:off x="9083040" y="1015414"/>
            <a:ext cx="2942499" cy="856935"/>
          </a:xfrm>
          <a:prstGeom prst="wedgeRoundRectCallout">
            <a:avLst>
              <a:gd name="adj1" fmla="val -87372"/>
              <a:gd name="adj2" fmla="val 47700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000" dirty="0"/>
              <a:t>The time complexity of the recursion is </a:t>
            </a:r>
            <a:r>
              <a:rPr lang="en-PH" sz="2000" b="1" dirty="0"/>
              <a:t>O(log n)</a:t>
            </a:r>
            <a:r>
              <a:rPr lang="en-PH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29265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6" grpId="0"/>
      <p:bldP spid="30" grpId="0"/>
      <p:bldP spid="32" grpId="0"/>
      <p:bldP spid="33" grpId="0"/>
      <p:bldP spid="38" grpId="0"/>
      <p:bldP spid="39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83AC9661-56CB-493C-B1A7-B469C37D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83" y="375403"/>
            <a:ext cx="10962639" cy="680651"/>
          </a:xfrm>
        </p:spPr>
        <p:txBody>
          <a:bodyPr>
            <a:normAutofit/>
          </a:bodyPr>
          <a:lstStyle/>
          <a:p>
            <a:r>
              <a:rPr lang="en-PH" sz="3600" b="1" dirty="0">
                <a:latin typeface="+mn-lt"/>
              </a:rPr>
              <a:t>Your turn </a:t>
            </a:r>
            <a:r>
              <a:rPr lang="en-PH" sz="3600" b="1" dirty="0">
                <a:latin typeface="+mn-lt"/>
                <a:sym typeface="Wingdings" panose="05000000000000000000" pitchFamily="2" charset="2"/>
              </a:rPr>
              <a:t></a:t>
            </a:r>
            <a:endParaRPr lang="en-PH" sz="3600" b="1" dirty="0">
              <a:latin typeface="+mn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860AEE1-DA0E-437D-801E-76B1CFC61169}"/>
              </a:ext>
            </a:extLst>
          </p:cNvPr>
          <p:cNvSpPr txBox="1">
            <a:spLocks/>
          </p:cNvSpPr>
          <p:nvPr/>
        </p:nvSpPr>
        <p:spPr>
          <a:xfrm>
            <a:off x="614680" y="1219200"/>
            <a:ext cx="10962640" cy="5039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PH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964DE-93E2-4C51-9E70-8453F74A90DB}"/>
              </a:ext>
            </a:extLst>
          </p:cNvPr>
          <p:cNvSpPr txBox="1"/>
          <p:nvPr/>
        </p:nvSpPr>
        <p:spPr>
          <a:xfrm>
            <a:off x="614680" y="1190650"/>
            <a:ext cx="3409985" cy="830997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PH" sz="2400" dirty="0"/>
              <a:t>T(n) = T(n-1) + 2n	n&gt;0</a:t>
            </a:r>
          </a:p>
          <a:p>
            <a:r>
              <a:rPr lang="en-PH" sz="2400" dirty="0"/>
              <a:t>T(0) = 1		n=0</a:t>
            </a:r>
          </a:p>
        </p:txBody>
      </p:sp>
    </p:spTree>
    <p:extLst>
      <p:ext uri="{BB962C8B-B14F-4D97-AF65-F5344CB8AC3E}">
        <p14:creationId xmlns:p14="http://schemas.microsoft.com/office/powerpoint/2010/main" val="1807089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9F742D-9860-4FFD-A9A9-AD7ED374A4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4983" y="1299069"/>
                <a:ext cx="10962640" cy="48070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) ∈ 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r>
                  <a:rPr lang="pt-BR" sz="2400" dirty="0"/>
                  <a:t>if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400" dirty="0"/>
                  <a:t> eventually dominates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400" dirty="0"/>
                  <a:t> </a:t>
                </a:r>
              </a:p>
              <a:p>
                <a:endParaRPr lang="pt-BR" sz="2400" dirty="0"/>
              </a:p>
              <a:p>
                <a:pPr marL="0" indent="0">
                  <a:buNone/>
                </a:pPr>
                <a:r>
                  <a:rPr lang="pt-BR" sz="2400" dirty="0"/>
                  <a:t>Let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) = 100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400" i="1" baseline="30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2400" dirty="0"/>
                  <a:t>,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400" i="1" baseline="30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t-BR" sz="2400" dirty="0"/>
              </a:p>
              <a:p>
                <a:r>
                  <a:rPr lang="pt-BR" sz="2400" dirty="0"/>
                  <a:t>For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 &lt; 100, 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) &gt; 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pt-BR" sz="2400" dirty="0"/>
              </a:p>
              <a:p>
                <a:r>
                  <a:rPr lang="pt-BR" sz="2400" dirty="0"/>
                  <a:t>At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 = 100, 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pt-BR" sz="2400" dirty="0"/>
              </a:p>
              <a:p>
                <a:r>
                  <a:rPr lang="pt-BR" sz="2400" dirty="0"/>
                  <a:t>For </a:t>
                </a:r>
                <a14:m>
                  <m:oMath xmlns:m="http://schemas.openxmlformats.org/officeDocument/2006/math"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 &gt; 100, 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) &gt; 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PH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9F742D-9860-4FFD-A9A9-AD7ED374A4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4983" y="1299069"/>
                <a:ext cx="10962640" cy="4807092"/>
              </a:xfrm>
              <a:blipFill>
                <a:blip r:embed="rId3"/>
                <a:stretch>
                  <a:fillRect l="-834" t="-177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83AC9661-56CB-493C-B1A7-B469C37D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83" y="375403"/>
            <a:ext cx="10962639" cy="895116"/>
          </a:xfrm>
        </p:spPr>
        <p:txBody>
          <a:bodyPr>
            <a:normAutofit/>
          </a:bodyPr>
          <a:lstStyle/>
          <a:p>
            <a:r>
              <a:rPr lang="en-PH" sz="3600" b="1" dirty="0">
                <a:latin typeface="+mn-lt"/>
              </a:rPr>
              <a:t>Big 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22C16F-5E42-4323-BE1B-A9D0E2E7A2E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b="22646"/>
          <a:stretch/>
        </p:blipFill>
        <p:spPr>
          <a:xfrm>
            <a:off x="5124361" y="1838961"/>
            <a:ext cx="6948514" cy="344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476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F742D-9860-4FFD-A9A9-AD7ED374A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83" y="1534160"/>
            <a:ext cx="1096264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Suppose you’re using simple search to look for a user in your user database. You know that simple linear search takes </a:t>
            </a:r>
            <a:r>
              <a:rPr lang="en-US" sz="2600" b="1" dirty="0"/>
              <a:t>O(n)</a:t>
            </a:r>
            <a:r>
              <a:rPr lang="en-US" sz="2600" dirty="0"/>
              <a:t> time to run, which means in the worst case, you’re algorithm will have to look through every user in the database. </a:t>
            </a:r>
            <a:endParaRPr lang="en-PH" sz="2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83AC9661-56CB-493C-B1A7-B469C37D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83" y="375403"/>
            <a:ext cx="10962639" cy="895116"/>
          </a:xfrm>
        </p:spPr>
        <p:txBody>
          <a:bodyPr>
            <a:normAutofit/>
          </a:bodyPr>
          <a:lstStyle/>
          <a:p>
            <a:r>
              <a:rPr lang="en-PH" sz="3600" b="1" dirty="0">
                <a:latin typeface="+mn-lt"/>
              </a:rPr>
              <a:t>Situational example</a:t>
            </a:r>
          </a:p>
        </p:txBody>
      </p:sp>
    </p:spTree>
    <p:extLst>
      <p:ext uri="{BB962C8B-B14F-4D97-AF65-F5344CB8AC3E}">
        <p14:creationId xmlns:p14="http://schemas.microsoft.com/office/powerpoint/2010/main" val="495202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F742D-9860-4FFD-A9A9-AD7ED374A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83" y="1534160"/>
            <a:ext cx="10962640" cy="4572000"/>
          </a:xfrm>
        </p:spPr>
        <p:txBody>
          <a:bodyPr>
            <a:normAutofit/>
          </a:bodyPr>
          <a:lstStyle/>
          <a:p>
            <a:r>
              <a:rPr lang="en-US" sz="2600" dirty="0"/>
              <a:t>A constant task’s run time won’t change no matter what the input value is. </a:t>
            </a:r>
          </a:p>
          <a:p>
            <a:r>
              <a:rPr lang="en-US" sz="2600" dirty="0"/>
              <a:t>So we can say the function runs in O(1) time; its run-time does not increase. Its order of magnitude is always 1.</a:t>
            </a:r>
          </a:p>
          <a:p>
            <a:endParaRPr lang="en-US" sz="2600" dirty="0"/>
          </a:p>
          <a:p>
            <a:pPr marL="0" indent="0">
              <a:buNone/>
            </a:pPr>
            <a:r>
              <a:rPr lang="en-US" sz="2600" dirty="0"/>
              <a:t>Ex. swap(), print, return, initialize</a:t>
            </a:r>
          </a:p>
          <a:p>
            <a:endParaRPr lang="en-PH" sz="2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83AC9661-56CB-493C-B1A7-B469C37D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83" y="375403"/>
            <a:ext cx="10962639" cy="895116"/>
          </a:xfrm>
        </p:spPr>
        <p:txBody>
          <a:bodyPr>
            <a:normAutofit/>
          </a:bodyPr>
          <a:lstStyle/>
          <a:p>
            <a:r>
              <a:rPr lang="en-PH" sz="3600" b="1" dirty="0">
                <a:latin typeface="+mn-lt"/>
              </a:rPr>
              <a:t>Constant Complexity: O(1)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ABCB29-248F-48CC-B599-2C8BAFB68D2E}"/>
              </a:ext>
            </a:extLst>
          </p:cNvPr>
          <p:cNvSpPr/>
          <p:nvPr/>
        </p:nvSpPr>
        <p:spPr>
          <a:xfrm>
            <a:off x="6593840" y="4516458"/>
            <a:ext cx="4622800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b="1" dirty="0">
                <a:latin typeface="Consolas" panose="020B0609020204030204" pitchFamily="49" charset="0"/>
              </a:rPr>
              <a:t>read(x)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b="1" dirty="0">
                <a:latin typeface="Consolas" panose="020B0609020204030204" pitchFamily="49" charset="0"/>
              </a:rPr>
              <a:t>a = 10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en-US" b="1" dirty="0">
                <a:latin typeface="Consolas" panose="020B0609020204030204" pitchFamily="49" charset="0"/>
              </a:rPr>
              <a:t>a += 8</a:t>
            </a:r>
            <a:endParaRPr lang="en-US" altLang="en-US" sz="32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407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9F742D-9860-4FFD-A9A9-AD7ED374A4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4983" y="1534160"/>
                <a:ext cx="10962640" cy="4572000"/>
              </a:xfrm>
            </p:spPr>
            <p:txBody>
              <a:bodyPr>
                <a:normAutofit/>
              </a:bodyPr>
              <a:lstStyle/>
              <a:p>
                <a:r>
                  <a:rPr lang="en-US" sz="2600" dirty="0"/>
                  <a:t>A linear task’s run time will vary depending on it’s input value. Run time increases at an order of magnitude proportional to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/>
                  <a:t>.</a:t>
                </a:r>
              </a:p>
              <a:p>
                <a:endParaRPr lang="en-US" sz="2600" dirty="0"/>
              </a:p>
              <a:p>
                <a:pPr marL="0" indent="0">
                  <a:buNone/>
                </a:pPr>
                <a:r>
                  <a:rPr lang="en-US" sz="2600" dirty="0"/>
                  <a:t>Ex. single for loops, while loops</a:t>
                </a:r>
              </a:p>
              <a:p>
                <a:endParaRPr lang="en-PH" sz="2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9F742D-9860-4FFD-A9A9-AD7ED374A4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4983" y="1534160"/>
                <a:ext cx="10962640" cy="4572000"/>
              </a:xfrm>
              <a:blipFill>
                <a:blip r:embed="rId3"/>
                <a:stretch>
                  <a:fillRect l="-1001" t="-2133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83AC9661-56CB-493C-B1A7-B469C37D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83" y="375403"/>
            <a:ext cx="10962639" cy="895116"/>
          </a:xfrm>
        </p:spPr>
        <p:txBody>
          <a:bodyPr>
            <a:normAutofit/>
          </a:bodyPr>
          <a:lstStyle/>
          <a:p>
            <a:r>
              <a:rPr lang="en-PH" sz="3600" b="1" dirty="0">
                <a:latin typeface="+mn-lt"/>
              </a:rPr>
              <a:t>Linear Complexity: O(n)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648B9F9-3461-4CB4-B97F-A81A9E8C6B7A}"/>
              </a:ext>
            </a:extLst>
          </p:cNvPr>
          <p:cNvSpPr/>
          <p:nvPr/>
        </p:nvSpPr>
        <p:spPr>
          <a:xfrm>
            <a:off x="6278880" y="3561418"/>
            <a:ext cx="4622800" cy="203132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for (int </a:t>
            </a:r>
            <a:r>
              <a:rPr lang="en-US" altLang="en-US" b="1" dirty="0" err="1">
                <a:latin typeface="Consolas" panose="020B0609020204030204" pitchFamily="49" charset="0"/>
              </a:rPr>
              <a:t>i</a:t>
            </a:r>
            <a:r>
              <a:rPr lang="en-US" altLang="en-US" b="1" dirty="0">
                <a:latin typeface="Consolas" panose="020B0609020204030204" pitchFamily="49" charset="0"/>
              </a:rPr>
              <a:t> = 1; </a:t>
            </a:r>
            <a:r>
              <a:rPr lang="en-US" altLang="en-US" b="1" dirty="0" err="1">
                <a:latin typeface="Consolas" panose="020B0609020204030204" pitchFamily="49" charset="0"/>
              </a:rPr>
              <a:t>i</a:t>
            </a:r>
            <a:r>
              <a:rPr lang="en-US" altLang="en-US" b="1" dirty="0">
                <a:latin typeface="Consolas" panose="020B0609020204030204" pitchFamily="49" charset="0"/>
              </a:rPr>
              <a:t> &lt;= n; </a:t>
            </a:r>
            <a:r>
              <a:rPr lang="en-US" altLang="en-US" b="1" dirty="0" err="1">
                <a:latin typeface="Consolas" panose="020B0609020204030204" pitchFamily="49" charset="0"/>
              </a:rPr>
              <a:t>i</a:t>
            </a:r>
            <a:r>
              <a:rPr lang="en-US" altLang="en-US" b="1" dirty="0">
                <a:latin typeface="Consolas" panose="020B0609020204030204" pitchFamily="49" charset="0"/>
              </a:rPr>
              <a:t> += c){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	</a:t>
            </a:r>
            <a:r>
              <a:rPr lang="en-US" altLang="en-US" dirty="0">
                <a:latin typeface="Consolas" panose="020B0609020204030204" pitchFamily="49" charset="0"/>
              </a:rPr>
              <a:t>// some O(1) expressions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}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for (int </a:t>
            </a:r>
            <a:r>
              <a:rPr lang="en-US" altLang="en-US" b="1" dirty="0" err="1">
                <a:latin typeface="Consolas" panose="020B0609020204030204" pitchFamily="49" charset="0"/>
              </a:rPr>
              <a:t>i</a:t>
            </a:r>
            <a:r>
              <a:rPr lang="en-US" altLang="en-US" b="1" dirty="0">
                <a:latin typeface="Consolas" panose="020B0609020204030204" pitchFamily="49" charset="0"/>
              </a:rPr>
              <a:t> = n; </a:t>
            </a:r>
            <a:r>
              <a:rPr lang="en-US" altLang="en-US" b="1" dirty="0" err="1">
                <a:latin typeface="Consolas" panose="020B0609020204030204" pitchFamily="49" charset="0"/>
              </a:rPr>
              <a:t>i</a:t>
            </a:r>
            <a:r>
              <a:rPr lang="en-US" altLang="en-US" b="1" dirty="0">
                <a:latin typeface="Consolas" panose="020B0609020204030204" pitchFamily="49" charset="0"/>
              </a:rPr>
              <a:t> &gt; 0; </a:t>
            </a:r>
            <a:r>
              <a:rPr lang="en-US" altLang="en-US" b="1" dirty="0" err="1">
                <a:latin typeface="Consolas" panose="020B0609020204030204" pitchFamily="49" charset="0"/>
              </a:rPr>
              <a:t>i</a:t>
            </a:r>
            <a:r>
              <a:rPr lang="en-US" altLang="en-US" b="1" dirty="0">
                <a:latin typeface="Consolas" panose="020B0609020204030204" pitchFamily="49" charset="0"/>
              </a:rPr>
              <a:t> -= c) {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	</a:t>
            </a:r>
            <a:r>
              <a:rPr lang="en-US" altLang="en-US" dirty="0">
                <a:latin typeface="Consolas" panose="020B0609020204030204" pitchFamily="49" charset="0"/>
              </a:rPr>
              <a:t>// some O(1) expressions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}</a:t>
            </a:r>
            <a:r>
              <a:rPr lang="en-US" altLang="en-US" sz="1100" b="1" dirty="0"/>
              <a:t> </a:t>
            </a:r>
            <a:endParaRPr lang="en-US" altLang="en-US" sz="32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870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F742D-9860-4FFD-A9A9-AD7ED374A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83" y="1534160"/>
            <a:ext cx="10962640" cy="4572000"/>
          </a:xfrm>
        </p:spPr>
        <p:txBody>
          <a:bodyPr>
            <a:normAutofit/>
          </a:bodyPr>
          <a:lstStyle/>
          <a:p>
            <a:r>
              <a:rPr lang="en-US" sz="2600" dirty="0"/>
              <a:t>A quadratic task requires a number of steps equal to the square of it’s input value.</a:t>
            </a:r>
          </a:p>
          <a:p>
            <a:r>
              <a:rPr lang="en-US" sz="2600" dirty="0"/>
              <a:t>Time complexity of nested loops is equal to the number of times the innermost statement is executed. </a:t>
            </a:r>
          </a:p>
          <a:p>
            <a:endParaRPr lang="en-US" sz="2600" dirty="0"/>
          </a:p>
          <a:p>
            <a:pPr marL="0" indent="0">
              <a:buNone/>
            </a:pPr>
            <a:r>
              <a:rPr lang="en-US" sz="2600" dirty="0"/>
              <a:t>Ex. Nested for loops, nested while loops</a:t>
            </a:r>
          </a:p>
          <a:p>
            <a:endParaRPr lang="en-PH" sz="2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83AC9661-56CB-493C-B1A7-B469C37D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83" y="375403"/>
            <a:ext cx="10962639" cy="895116"/>
          </a:xfrm>
        </p:spPr>
        <p:txBody>
          <a:bodyPr>
            <a:normAutofit/>
          </a:bodyPr>
          <a:lstStyle/>
          <a:p>
            <a:r>
              <a:rPr lang="en-PH" sz="3600" b="1" dirty="0">
                <a:latin typeface="+mn-lt"/>
              </a:rPr>
              <a:t>Quadratic Complexity: O(n²)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C4FD26A-A805-4A2B-A79A-7A335242A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4834" y="3376080"/>
            <a:ext cx="4841866" cy="2834089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for (int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1;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&lt;= n;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+= c)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latin typeface="Consolas" panose="020B0609020204030204" pitchFamily="49" charset="0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for (int j = 1; j &lt;= k; j += c) { 		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// some O(1) expressions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latin typeface="Consolas" panose="020B0609020204030204" pitchFamily="49" charset="0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b="1" dirty="0"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for (int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= n;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&gt; 0;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-= c)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latin typeface="Consolas" panose="020B0609020204030204" pitchFamily="49" charset="0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for (int j = i+1; j &lt;= k; j += c){ 		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// some O(1) expressions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latin typeface="Consolas" panose="020B0609020204030204" pitchFamily="49" charset="0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b="1" dirty="0">
                <a:latin typeface="Consolas" panose="020B0609020204030204" pitchFamily="49" charset="0"/>
              </a:rPr>
              <a:t>}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291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F742D-9860-4FFD-A9A9-AD7ED374A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983" y="1534160"/>
            <a:ext cx="10962640" cy="4572000"/>
          </a:xfrm>
        </p:spPr>
        <p:txBody>
          <a:bodyPr>
            <a:normAutofit/>
          </a:bodyPr>
          <a:lstStyle/>
          <a:p>
            <a:r>
              <a:rPr lang="en-US" sz="2600" dirty="0"/>
              <a:t>This is the type of algorithm that makes computation blazingly fast. </a:t>
            </a:r>
          </a:p>
          <a:p>
            <a:r>
              <a:rPr lang="en-US" sz="2600" dirty="0"/>
              <a:t>Instead of increasing the time it takes to perform each subsequent step, the time is decreased at magnitude </a:t>
            </a:r>
            <a:r>
              <a:rPr lang="en-US" sz="2600" b="1" dirty="0"/>
              <a:t>inversely proportional </a:t>
            </a:r>
            <a:r>
              <a:rPr lang="en-US" sz="2600" dirty="0"/>
              <a:t>to n.</a:t>
            </a:r>
          </a:p>
          <a:p>
            <a:r>
              <a:rPr lang="en-US" sz="2600" dirty="0"/>
              <a:t>if the loop variables are divided / multiplied by a constant amount.</a:t>
            </a:r>
          </a:p>
          <a:p>
            <a:pPr marL="0" indent="0">
              <a:buNone/>
            </a:pPr>
            <a:r>
              <a:rPr lang="en-US" sz="2600" dirty="0"/>
              <a:t>Ex. Binary search</a:t>
            </a:r>
          </a:p>
          <a:p>
            <a:endParaRPr lang="en-PH" sz="2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CD5B01-35FB-4F2A-A787-9C3EBDFC5F6C}"/>
              </a:ext>
            </a:extLst>
          </p:cNvPr>
          <p:cNvSpPr/>
          <p:nvPr/>
        </p:nvSpPr>
        <p:spPr>
          <a:xfrm>
            <a:off x="0" y="6462346"/>
            <a:ext cx="12192000" cy="395654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D34447-F7CE-48F6-AD8D-E7E1C18EEEBD}"/>
              </a:ext>
            </a:extLst>
          </p:cNvPr>
          <p:cNvSpPr txBox="1"/>
          <p:nvPr/>
        </p:nvSpPr>
        <p:spPr>
          <a:xfrm>
            <a:off x="0" y="6490896"/>
            <a:ext cx="3622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600" dirty="0">
                <a:solidFill>
                  <a:schemeClr val="bg1"/>
                </a:solidFill>
                <a:latin typeface="Abadi" panose="020B0604020104020204" pitchFamily="34" charset="0"/>
                <a:cs typeface="Aharoni" panose="020B0604020202020204" pitchFamily="2" charset="-79"/>
              </a:rPr>
              <a:t>ALGORITHMS AND COMPLEXITY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9ADD68-5F01-4BE9-847C-C8B7A6BD81A8}"/>
              </a:ext>
            </a:extLst>
          </p:cNvPr>
          <p:cNvSpPr txBox="1"/>
          <p:nvPr/>
        </p:nvSpPr>
        <p:spPr>
          <a:xfrm>
            <a:off x="9243646" y="6490896"/>
            <a:ext cx="2948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Course Code: ALGOCOM</a:t>
            </a:r>
            <a:endParaRPr lang="en-PH" sz="1600" dirty="0">
              <a:solidFill>
                <a:schemeClr val="bg1"/>
              </a:solidFill>
              <a:latin typeface="Abadi" panose="020B0604020202020204" pitchFamily="34" charset="0"/>
            </a:endParaRPr>
          </a:p>
        </p:txBody>
      </p:sp>
      <p:sp>
        <p:nvSpPr>
          <p:cNvPr id="9" name="Title 9">
            <a:extLst>
              <a:ext uri="{FF2B5EF4-FFF2-40B4-BE49-F238E27FC236}">
                <a16:creationId xmlns:a16="http://schemas.microsoft.com/office/drawing/2014/main" id="{83AC9661-56CB-493C-B1A7-B469C37DE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983" y="375403"/>
            <a:ext cx="10962639" cy="895116"/>
          </a:xfrm>
        </p:spPr>
        <p:txBody>
          <a:bodyPr>
            <a:normAutofit/>
          </a:bodyPr>
          <a:lstStyle/>
          <a:p>
            <a:r>
              <a:rPr lang="pt-BR" sz="3600" b="1" dirty="0">
                <a:latin typeface="+mn-lt"/>
              </a:rPr>
              <a:t>Logarithmic Complexity: O(log</a:t>
            </a:r>
            <a:r>
              <a:rPr lang="pt-BR" sz="3600" b="1" baseline="-25000" dirty="0">
                <a:latin typeface="+mn-lt"/>
              </a:rPr>
              <a:t>2</a:t>
            </a:r>
            <a:r>
              <a:rPr lang="pt-BR" sz="3600" b="1" dirty="0">
                <a:latin typeface="+mn-lt"/>
              </a:rPr>
              <a:t>n)</a:t>
            </a:r>
            <a:endParaRPr lang="en-PH" sz="3600" b="1" dirty="0">
              <a:latin typeface="+mn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168442-3036-44E6-BD86-66BC3B527B12}"/>
              </a:ext>
            </a:extLst>
          </p:cNvPr>
          <p:cNvSpPr/>
          <p:nvPr/>
        </p:nvSpPr>
        <p:spPr>
          <a:xfrm>
            <a:off x="5762997" y="3983593"/>
            <a:ext cx="4663440" cy="1754326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for (int </a:t>
            </a:r>
            <a:r>
              <a:rPr lang="en-US" altLang="en-US" b="1" dirty="0" err="1">
                <a:latin typeface="Consolas" panose="020B0609020204030204" pitchFamily="49" charset="0"/>
              </a:rPr>
              <a:t>i</a:t>
            </a:r>
            <a:r>
              <a:rPr lang="en-US" altLang="en-US" b="1" dirty="0">
                <a:latin typeface="Consolas" panose="020B0609020204030204" pitchFamily="49" charset="0"/>
              </a:rPr>
              <a:t> = 1; </a:t>
            </a:r>
            <a:r>
              <a:rPr lang="en-US" altLang="en-US" b="1" dirty="0" err="1">
                <a:latin typeface="Consolas" panose="020B0609020204030204" pitchFamily="49" charset="0"/>
              </a:rPr>
              <a:t>i</a:t>
            </a:r>
            <a:r>
              <a:rPr lang="en-US" altLang="en-US" b="1" dirty="0">
                <a:latin typeface="Consolas" panose="020B0609020204030204" pitchFamily="49" charset="0"/>
              </a:rPr>
              <a:t> &lt;=n; </a:t>
            </a:r>
            <a:r>
              <a:rPr lang="en-US" altLang="en-US" b="1" dirty="0" err="1">
                <a:latin typeface="Consolas" panose="020B0609020204030204" pitchFamily="49" charset="0"/>
              </a:rPr>
              <a:t>i</a:t>
            </a:r>
            <a:r>
              <a:rPr lang="en-US" altLang="en-US" b="1" dirty="0">
                <a:latin typeface="Consolas" panose="020B0609020204030204" pitchFamily="49" charset="0"/>
              </a:rPr>
              <a:t> *= c)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 </a:t>
            </a:r>
            <a:r>
              <a:rPr lang="en-US" altLang="en-US" dirty="0">
                <a:latin typeface="Consolas" panose="020B0609020204030204" pitchFamily="49" charset="0"/>
              </a:rPr>
              <a:t>// some O(1) expressions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for (int </a:t>
            </a:r>
            <a:r>
              <a:rPr lang="en-US" altLang="en-US" b="1" dirty="0" err="1">
                <a:latin typeface="Consolas" panose="020B0609020204030204" pitchFamily="49" charset="0"/>
              </a:rPr>
              <a:t>i</a:t>
            </a:r>
            <a:r>
              <a:rPr lang="en-US" altLang="en-US" b="1" dirty="0">
                <a:latin typeface="Consolas" panose="020B0609020204030204" pitchFamily="49" charset="0"/>
              </a:rPr>
              <a:t> = n; </a:t>
            </a:r>
            <a:r>
              <a:rPr lang="en-US" altLang="en-US" b="1" dirty="0" err="1">
                <a:latin typeface="Consolas" panose="020B0609020204030204" pitchFamily="49" charset="0"/>
              </a:rPr>
              <a:t>i</a:t>
            </a:r>
            <a:r>
              <a:rPr lang="en-US" altLang="en-US" b="1" dirty="0">
                <a:latin typeface="Consolas" panose="020B0609020204030204" pitchFamily="49" charset="0"/>
              </a:rPr>
              <a:t> &gt; 0; </a:t>
            </a:r>
            <a:r>
              <a:rPr lang="en-US" altLang="en-US" b="1" dirty="0" err="1">
                <a:latin typeface="Consolas" panose="020B0609020204030204" pitchFamily="49" charset="0"/>
              </a:rPr>
              <a:t>i</a:t>
            </a:r>
            <a:r>
              <a:rPr lang="en-US" altLang="en-US" b="1" dirty="0">
                <a:latin typeface="Consolas" panose="020B0609020204030204" pitchFamily="49" charset="0"/>
              </a:rPr>
              <a:t> /= c)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     </a:t>
            </a:r>
            <a:r>
              <a:rPr lang="en-US" altLang="en-US" dirty="0">
                <a:latin typeface="Consolas" panose="020B0609020204030204" pitchFamily="49" charset="0"/>
              </a:rPr>
              <a:t>// some O(1) expressions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onsolas" panose="020B0609020204030204" pitchFamily="49" charset="0"/>
              </a:rPr>
              <a:t>}</a:t>
            </a:r>
            <a:endParaRPr lang="en-US" altLang="en-US" sz="32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660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oryboard Layout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10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11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2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47152859C8014E97EC9B577D7A1330" ma:contentTypeVersion="12" ma:contentTypeDescription="Create a new document." ma:contentTypeScope="" ma:versionID="52d09823e0087feae297551e9dbda0a9">
  <xsd:schema xmlns:xsd="http://www.w3.org/2001/XMLSchema" xmlns:xs="http://www.w3.org/2001/XMLSchema" xmlns:p="http://schemas.microsoft.com/office/2006/metadata/properties" xmlns:ns2="d8f4194d-84ab-46b7-ab9a-ae336d6d7a46" targetNamespace="http://schemas.microsoft.com/office/2006/metadata/properties" ma:root="true" ma:fieldsID="9dcf8d2f8904ed4674c63cd7be38c229" ns2:_="">
    <xsd:import namespace="d8f4194d-84ab-46b7-ab9a-ae336d6d7a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f4194d-84ab-46b7-ab9a-ae336d6d7a4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5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6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7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8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9.xml><?xml version="1.0" encoding="utf-8"?>
<Control xmlns="http://schemas.microsoft.com/VisualStudio/2011/storyboarding/control">
  <Id Name="8ace2fdb-12ac-4077-a484-31b1b60ebf69" Revision="1" Stencil="System.MyShapes" StencilVersion="1.0"/>
</Control>
</file>

<file path=customXml/itemProps1.xml><?xml version="1.0" encoding="utf-8"?>
<ds:datastoreItem xmlns:ds="http://schemas.openxmlformats.org/officeDocument/2006/customXml" ds:itemID="{C4D067AF-DC92-4F11-82F5-13007749D8F7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1E432C16-7313-413A-AE06-D8B8B05337A0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CAEBBB30-5DD1-4E52-82DE-A02E4733D29A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AD4724DF-B3D7-4FCF-AA8F-856D3FC7F828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5C3CACB1-8298-4134-A015-C9601C56D2F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EA414321-624E-414C-991C-C30F18B2BC02}"/>
</file>

<file path=customXml/itemProps5.xml><?xml version="1.0" encoding="utf-8"?>
<ds:datastoreItem xmlns:ds="http://schemas.openxmlformats.org/officeDocument/2006/customXml" ds:itemID="{C0AE690A-6DA2-4539-97E4-9CACEDAE07A0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F79BED0A-E20E-4F16-91D3-BB18BCF17AE7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4059770E-01DC-4FDB-86F6-E534434C147D}">
  <ds:schemaRefs>
    <ds:schemaRef ds:uri="http://purl.org/dc/elements/1.1/"/>
    <ds:schemaRef ds:uri="78007d9d-013d-4894-87f6-d9a20bfb3aae"/>
    <ds:schemaRef ds:uri="http://purl.org/dc/dcmitype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8.xml><?xml version="1.0" encoding="utf-8"?>
<ds:datastoreItem xmlns:ds="http://schemas.openxmlformats.org/officeDocument/2006/customXml" ds:itemID="{DB215FA1-4FD3-42FD-A00D-2232EB3452BE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11BDA43E-947F-4629-A7CA-0F1298F3BE36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3911</TotalTime>
  <Words>2200</Words>
  <Application>Microsoft Office PowerPoint</Application>
  <PresentationFormat>Widescreen</PresentationFormat>
  <Paragraphs>319</Paragraphs>
  <Slides>31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3" baseType="lpstr">
      <vt:lpstr>Office Theme</vt:lpstr>
      <vt:lpstr>Storyboard Layouts</vt:lpstr>
      <vt:lpstr>PowerPoint Presentation</vt:lpstr>
      <vt:lpstr>Growth Functions</vt:lpstr>
      <vt:lpstr>Big O or Asymptotic Upper Bound</vt:lpstr>
      <vt:lpstr>Big O</vt:lpstr>
      <vt:lpstr>Situational example</vt:lpstr>
      <vt:lpstr>Constant Complexity: O(1)</vt:lpstr>
      <vt:lpstr>Linear Complexity: O(n)</vt:lpstr>
      <vt:lpstr>Quadratic Complexity: O(n²)</vt:lpstr>
      <vt:lpstr>Logarithmic Complexity: O(log2n)</vt:lpstr>
      <vt:lpstr>Exponential Complexity: O(2n)</vt:lpstr>
      <vt:lpstr>To calculate Big O, there are five steps you should follow:</vt:lpstr>
      <vt:lpstr>Why do we only get the highest term?</vt:lpstr>
      <vt:lpstr>Guess the complexity</vt:lpstr>
      <vt:lpstr>Guess the complexity</vt:lpstr>
      <vt:lpstr>Guess the complexity</vt:lpstr>
      <vt:lpstr>Big Omega Ω or Asymptotic Lower Bound</vt:lpstr>
      <vt:lpstr>Example</vt:lpstr>
      <vt:lpstr>Big Omega Ω or Asymptotic Lower Bound</vt:lpstr>
      <vt:lpstr>Big Theta θ or Asymptotic Tight Bound</vt:lpstr>
      <vt:lpstr>Big Theta θ or Asymptotic Tight Bound</vt:lpstr>
      <vt:lpstr>Analysis of algorithms matter!</vt:lpstr>
      <vt:lpstr>Recursion</vt:lpstr>
      <vt:lpstr>Fibonacci sequence</vt:lpstr>
      <vt:lpstr>Fibonacci sequence</vt:lpstr>
      <vt:lpstr>Recurrence Relations</vt:lpstr>
      <vt:lpstr>How to solve recurrence relations?</vt:lpstr>
      <vt:lpstr>Recurrence relation 1</vt:lpstr>
      <vt:lpstr>Recurrence relation 2</vt:lpstr>
      <vt:lpstr>Recurrence relation 2</vt:lpstr>
      <vt:lpstr>Recurrence relation 3</vt:lpstr>
      <vt:lpstr>Your turn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Imperial</dc:creator>
  <cp:lastModifiedBy>Joseph Marvin R. Imperial</cp:lastModifiedBy>
  <cp:revision>294</cp:revision>
  <dcterms:created xsi:type="dcterms:W3CDTF">2018-06-03T15:07:43Z</dcterms:created>
  <dcterms:modified xsi:type="dcterms:W3CDTF">2023-06-01T00:05:06Z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ContentTypeId">
    <vt:lpwstr>0x010100E447152859C8014E97EC9B577D7A1330</vt:lpwstr>
  </property>
</Properties>
</file>