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2"/>
    <p:sldMasterId id="2147483660" r:id="rId13"/>
  </p:sldMasterIdLst>
  <p:notesMasterIdLst>
    <p:notesMasterId r:id="rId19"/>
  </p:notesMasterIdLst>
  <p:sldIdLst>
    <p:sldId id="256" r:id="rId14"/>
    <p:sldId id="285" r:id="rId15"/>
    <p:sldId id="300" r:id="rId16"/>
    <p:sldId id="301" r:id="rId17"/>
    <p:sldId id="30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CC6600"/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CBE907-E24A-4327-B960-1F6C0C12A560}" v="4" dt="2021-04-15T00:15:12.6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2993" autoAdjust="0"/>
  </p:normalViewPr>
  <p:slideViewPr>
    <p:cSldViewPr snapToGrid="0">
      <p:cViewPr varScale="1">
        <p:scale>
          <a:sx n="103" d="100"/>
          <a:sy n="103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Master" Target="slideMasters/slideMaster2.xml"/><Relationship Id="rId18" Type="http://schemas.openxmlformats.org/officeDocument/2006/relationships/slide" Target="slides/slide5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4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rvin R. Imperial" userId="c5118018-74d5-4421-be4d-7197191e5b08" providerId="ADAL" clId="{91CBE907-E24A-4327-B960-1F6C0C12A560}"/>
    <pc:docChg chg="custSel addSld delSld modSld">
      <pc:chgData name="Joseph Marvin R. Imperial" userId="c5118018-74d5-4421-be4d-7197191e5b08" providerId="ADAL" clId="{91CBE907-E24A-4327-B960-1F6C0C12A560}" dt="2021-04-15T00:15:20.053" v="68" actId="20577"/>
      <pc:docMkLst>
        <pc:docMk/>
      </pc:docMkLst>
      <pc:sldChg chg="addSp delSp modSp">
        <pc:chgData name="Joseph Marvin R. Imperial" userId="c5118018-74d5-4421-be4d-7197191e5b08" providerId="ADAL" clId="{91CBE907-E24A-4327-B960-1F6C0C12A560}" dt="2021-04-15T00:15:20.053" v="68" actId="20577"/>
        <pc:sldMkLst>
          <pc:docMk/>
          <pc:sldMk cId="3067314482" sldId="285"/>
        </pc:sldMkLst>
        <pc:spChg chg="mod">
          <ac:chgData name="Joseph Marvin R. Imperial" userId="c5118018-74d5-4421-be4d-7197191e5b08" providerId="ADAL" clId="{91CBE907-E24A-4327-B960-1F6C0C12A560}" dt="2021-04-15T00:15:20.053" v="68" actId="20577"/>
          <ac:spMkLst>
            <pc:docMk/>
            <pc:sldMk cId="3067314482" sldId="285"/>
            <ac:spMk id="3" creationId="{AD9F742D-9860-4FFD-A9A9-AD7ED374A4BE}"/>
          </ac:spMkLst>
        </pc:spChg>
        <pc:spChg chg="add del">
          <ac:chgData name="Joseph Marvin R. Imperial" userId="c5118018-74d5-4421-be4d-7197191e5b08" providerId="ADAL" clId="{91CBE907-E24A-4327-B960-1F6C0C12A560}" dt="2021-04-15T00:15:08.997" v="64"/>
          <ac:spMkLst>
            <pc:docMk/>
            <pc:sldMk cId="3067314482" sldId="285"/>
            <ac:spMk id="5" creationId="{CCA67938-6B61-4C52-B339-D5BFB4F7E460}"/>
          </ac:spMkLst>
        </pc:spChg>
        <pc:picChg chg="del">
          <ac:chgData name="Joseph Marvin R. Imperial" userId="c5118018-74d5-4421-be4d-7197191e5b08" providerId="ADAL" clId="{91CBE907-E24A-4327-B960-1F6C0C12A560}" dt="2021-04-15T00:15:05.424" v="61" actId="478"/>
          <ac:picMkLst>
            <pc:docMk/>
            <pc:sldMk cId="3067314482" sldId="285"/>
            <ac:picMk id="2" creationId="{00000000-0000-0000-0000-000000000000}"/>
          </ac:picMkLst>
        </pc:picChg>
        <pc:picChg chg="del">
          <ac:chgData name="Joseph Marvin R. Imperial" userId="c5118018-74d5-4421-be4d-7197191e5b08" providerId="ADAL" clId="{91CBE907-E24A-4327-B960-1F6C0C12A560}" dt="2021-04-15T00:15:06.554" v="62" actId="478"/>
          <ac:picMkLst>
            <pc:docMk/>
            <pc:sldMk cId="3067314482" sldId="285"/>
            <ac:picMk id="4" creationId="{00000000-0000-0000-0000-000000000000}"/>
          </ac:picMkLst>
        </pc:picChg>
      </pc:sldChg>
      <pc:sldChg chg="del">
        <pc:chgData name="Joseph Marvin R. Imperial" userId="c5118018-74d5-4421-be4d-7197191e5b08" providerId="ADAL" clId="{91CBE907-E24A-4327-B960-1F6C0C12A560}" dt="2021-04-15T00:02:35.244" v="2" actId="47"/>
        <pc:sldMkLst>
          <pc:docMk/>
          <pc:sldMk cId="3387493546" sldId="290"/>
        </pc:sldMkLst>
      </pc:sldChg>
      <pc:sldChg chg="modSp">
        <pc:chgData name="Joseph Marvin R. Imperial" userId="c5118018-74d5-4421-be4d-7197191e5b08" providerId="ADAL" clId="{91CBE907-E24A-4327-B960-1F6C0C12A560}" dt="2021-04-15T00:03:05.722" v="58" actId="20577"/>
        <pc:sldMkLst>
          <pc:docMk/>
          <pc:sldMk cId="95805090" sldId="292"/>
        </pc:sldMkLst>
        <pc:spChg chg="mod">
          <ac:chgData name="Joseph Marvin R. Imperial" userId="c5118018-74d5-4421-be4d-7197191e5b08" providerId="ADAL" clId="{91CBE907-E24A-4327-B960-1F6C0C12A560}" dt="2021-04-15T00:03:05.722" v="58" actId="20577"/>
          <ac:spMkLst>
            <pc:docMk/>
            <pc:sldMk cId="95805090" sldId="292"/>
            <ac:spMk id="3" creationId="{AD9F742D-9860-4FFD-A9A9-AD7ED374A4BE}"/>
          </ac:spMkLst>
        </pc:spChg>
        <pc:spChg chg="mod">
          <ac:chgData name="Joseph Marvin R. Imperial" userId="c5118018-74d5-4421-be4d-7197191e5b08" providerId="ADAL" clId="{91CBE907-E24A-4327-B960-1F6C0C12A560}" dt="2021-04-15T00:03:02.982" v="57" actId="20577"/>
          <ac:spMkLst>
            <pc:docMk/>
            <pc:sldMk cId="95805090" sldId="292"/>
            <ac:spMk id="10" creationId="{AA24DB5F-2CEA-4BBE-AEAD-979D12D76DE0}"/>
          </ac:spMkLst>
        </pc:spChg>
      </pc:sldChg>
      <pc:sldChg chg="add">
        <pc:chgData name="Joseph Marvin R. Imperial" userId="c5118018-74d5-4421-be4d-7197191e5b08" providerId="ADAL" clId="{91CBE907-E24A-4327-B960-1F6C0C12A560}" dt="2021-04-15T00:02:30.925" v="1"/>
        <pc:sldMkLst>
          <pc:docMk/>
          <pc:sldMk cId="678635146" sldId="298"/>
        </pc:sldMkLst>
      </pc:sldChg>
      <pc:sldChg chg="add">
        <pc:chgData name="Joseph Marvin R. Imperial" userId="c5118018-74d5-4421-be4d-7197191e5b08" providerId="ADAL" clId="{91CBE907-E24A-4327-B960-1F6C0C12A560}" dt="2021-04-15T00:02:44.453" v="4"/>
        <pc:sldMkLst>
          <pc:docMk/>
          <pc:sldMk cId="2553172278" sldId="299"/>
        </pc:sldMkLst>
      </pc:sldChg>
      <pc:sldChg chg="add">
        <pc:chgData name="Joseph Marvin R. Imperial" userId="c5118018-74d5-4421-be4d-7197191e5b08" providerId="ADAL" clId="{91CBE907-E24A-4327-B960-1F6C0C12A560}" dt="2021-04-15T00:14:55.312" v="60"/>
        <pc:sldMkLst>
          <pc:docMk/>
          <pc:sldMk cId="2424437453" sldId="3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EA480-FAED-44A7-B0CF-D7F3DF7642EB}" type="datetimeFigureOut">
              <a:rPr lang="en-PH" smtClean="0"/>
              <a:t>4/1/24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F1461-96C2-4222-BBBB-83024B2ACE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861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311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4769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3851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3285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B25D-D692-4F23-B4ED-47BAC7905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687E1-5839-4483-9223-97E95F831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3144D-0DAF-4A95-8CE3-9E3003B5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4/1/24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0FA10-0CB8-463A-B120-7085F89F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4D1B-ADA8-4916-AA04-BC9ECA72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787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F04A-7FA5-4E9F-8B54-DB8594A0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52A62-44D3-4EA0-9A11-16784DE8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7854-ACC6-4C73-AA94-A6705D06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4/1/24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F258-510E-4F79-A669-ECAFF6D0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6444-D35A-4886-BE14-D09825C7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339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A6291-21AA-4EB6-88CB-52D2FD4E8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5A1BE-4462-46EC-BBAE-1AC39802F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E3CE-84E3-455D-901C-8474EE8B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4/1/24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4235A-3059-4AF8-B00F-C53C6D1B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9A31-7A88-401C-A0EF-3B18D0EE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993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73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13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0C6F-7F93-42EE-B39A-AE4EC9E8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BF09-21A7-4F3B-9ED9-BBFB5DF9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ED02A-4EC0-48FB-8CC7-FD15A51A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4/1/24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19106-9346-479F-9187-1273A35F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9AAD7-8F1C-4DC4-B4E8-C650E496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797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FF23-F845-44D8-95A6-53382C98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8B851-0B9E-4142-9412-01762C25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C1D1-3809-4770-A127-61D443B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4/1/24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2AA6E-CAA1-423C-8CB2-8EB9E2A2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D1F0F-5C32-45A5-AD00-FC1E0FF3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97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8E55-EF63-4434-AA4C-090F91E4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52D9-9114-49E6-B66B-5CBFB9990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EB7E5-308F-4FD2-AEBC-550EB1B01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8DAF4-52A1-4F4A-8D14-39793A6B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4/1/24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53C25-A0D0-4BDC-BCAD-219E77A2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E2776-3ABF-4D50-B5D8-CE9CA13E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722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218C-D2A6-4541-BA52-49CC08D4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4D3EF-4885-41BD-B1DA-2D8DB5ABC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403D4-9B77-4EB5-B0A1-E79D4B3BF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31272-9211-4F78-8C0C-1AC0EF66E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597C7-3D5D-4E45-BF5C-1EB7CC473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BA75E-EEDC-4E95-B13D-2B00DB81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4/1/24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97B82-93EE-4E13-8EB8-FA0123C5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C9F01-7154-49DA-9509-D8FB6BC4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411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5756-F873-4E3C-8E36-49E26909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1333D-8F2A-4056-A85B-26F02495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4/1/24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0A59F-1B80-466C-998F-47AB3BC5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A4FA4-34A3-49C3-B62F-8BBA35A6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822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6E71D-5EF8-41D8-8F71-44DE718D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4/1/24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605E6-2121-4175-9B02-84F3D524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53DA1-42CA-434F-84BC-9424C17C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976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DEB3-3A48-4208-8510-7575BA8C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C4E7-8664-43D0-B26A-C8A6293E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F92C1-E474-4315-B1B5-9363CD24F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FAF5-9312-48A5-9A2B-4353DCBF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4/1/24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E88E7-F31D-4B91-BC88-289190D6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66E6A-69C3-4540-90D0-9CD6D517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086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559D-55C6-463C-B812-0BBE76CF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7B1D3-29E0-4BE4-B89B-4F7CA9904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587EC-458B-497B-AA07-6533097DE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B5F2-B204-41C8-A514-EA4AFD93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4/1/24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1BCF4-8179-42AF-9620-F0F4F926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3AC17-18F8-4FDF-9574-4F95B403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66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D338B-0952-4892-A4B2-4C538D51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15304-8128-4E9F-9978-526D6928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EE1AF-429D-4481-9F12-F226EC8CE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2C046-3488-4271-867B-6B64A28EF1DF}" type="datetimeFigureOut">
              <a:rPr lang="en-PH" smtClean="0"/>
              <a:t>4/1/24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E95B-93B1-4DBA-9E1D-9311EF3E3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94E2-C76D-4DE0-94E9-24E315B27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475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00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0E6401-2C04-467C-AAEB-D904A2EAFC7C}"/>
              </a:ext>
            </a:extLst>
          </p:cNvPr>
          <p:cNvSpPr/>
          <p:nvPr/>
        </p:nvSpPr>
        <p:spPr>
          <a:xfrm>
            <a:off x="2726346" y="1536398"/>
            <a:ext cx="6603023" cy="103744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862631" y="1788138"/>
            <a:ext cx="6308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b="1" dirty="0">
                <a:solidFill>
                  <a:schemeClr val="bg1"/>
                </a:solidFill>
                <a:latin typeface="Abadi" panose="020B0604020104020204" pitchFamily="34" charset="0"/>
              </a:rPr>
              <a:t>Introduction to Analysis of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7CA10-DCF9-4EDB-8E1E-32C3B0F020E9}"/>
              </a:ext>
            </a:extLst>
          </p:cNvPr>
          <p:cNvSpPr txBox="1"/>
          <p:nvPr/>
        </p:nvSpPr>
        <p:spPr>
          <a:xfrm>
            <a:off x="3710355" y="2972201"/>
            <a:ext cx="4369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Elizer</a:t>
            </a:r>
            <a:r>
              <a:rPr lang="en-PH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PH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Ponio</a:t>
            </a:r>
            <a:r>
              <a:rPr lang="en-PH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 Jr.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Faculty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DB2FD2-DBDA-4BB9-96A3-9CCAACFDF96D}"/>
              </a:ext>
            </a:extLst>
          </p:cNvPr>
          <p:cNvSpPr txBox="1"/>
          <p:nvPr/>
        </p:nvSpPr>
        <p:spPr>
          <a:xfrm>
            <a:off x="2741002" y="4087206"/>
            <a:ext cx="63084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Department of Computer Science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College of Computing and Information Technologies (CCIT)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76980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3600" dirty="0">
                <a:latin typeface="+mn-lt"/>
              </a:rPr>
              <a:t>Difference between Algorithms and Programs	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94617B8-437A-3152-92F4-AFCE689DB2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601869"/>
              </p:ext>
            </p:extLst>
          </p:nvPr>
        </p:nvGraphicFramePr>
        <p:xfrm>
          <a:off x="838200" y="1825624"/>
          <a:ext cx="10515600" cy="299654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51896468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53171959"/>
                    </a:ext>
                  </a:extLst>
                </a:gridCol>
              </a:tblGrid>
              <a:tr h="4994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37267"/>
                  </a:ext>
                </a:extLst>
              </a:tr>
              <a:tr h="4994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Design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Implementation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242428"/>
                  </a:ext>
                </a:extLst>
              </a:tr>
              <a:tr h="4994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Person with Domain Knowledge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Programmer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449095"/>
                  </a:ext>
                </a:extLst>
              </a:tr>
              <a:tr h="4994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Any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Programming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46431"/>
                  </a:ext>
                </a:extLst>
              </a:tr>
              <a:tr h="4994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Hardware and Software independent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Hardware and Software 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534881"/>
                  </a:ext>
                </a:extLst>
              </a:tr>
              <a:tr h="4994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Analyze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5622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CCALCOMP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31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27" y="184785"/>
            <a:ext cx="10515600" cy="799953"/>
          </a:xfrm>
        </p:spPr>
        <p:txBody>
          <a:bodyPr>
            <a:normAutofit/>
          </a:bodyPr>
          <a:lstStyle/>
          <a:p>
            <a:r>
              <a:rPr lang="en-PH" sz="3600" dirty="0">
                <a:latin typeface="+mn-lt"/>
              </a:rPr>
              <a:t>Characteristics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46" y="1195754"/>
            <a:ext cx="10720754" cy="48748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PH" sz="3200" dirty="0"/>
          </a:p>
          <a:p>
            <a:pPr marL="0" indent="0" algn="just">
              <a:buNone/>
            </a:pPr>
            <a:endParaRPr lang="en-PH" sz="3200" dirty="0"/>
          </a:p>
          <a:p>
            <a:pPr marL="0" indent="0" algn="just">
              <a:buNone/>
            </a:pPr>
            <a:endParaRPr lang="en-PH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CCALCOMP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2B55D3-8C8B-543F-2DF0-CB3FEB1257D3}"/>
              </a:ext>
            </a:extLst>
          </p:cNvPr>
          <p:cNvSpPr txBox="1">
            <a:spLocks/>
          </p:cNvSpPr>
          <p:nvPr/>
        </p:nvSpPr>
        <p:spPr>
          <a:xfrm>
            <a:off x="838200" y="1260119"/>
            <a:ext cx="10515600" cy="4901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en-PH" sz="3000" dirty="0"/>
              <a:t>Input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PH" sz="3000" dirty="0"/>
              <a:t>Output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PH" sz="3000" dirty="0"/>
              <a:t>Definiteness/Solvable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PH" sz="3000" dirty="0"/>
              <a:t>Finiteness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PH" sz="3000" dirty="0"/>
              <a:t>Effectiveness</a:t>
            </a:r>
          </a:p>
          <a:p>
            <a:pPr marL="457200" indent="-457200" algn="just">
              <a:buFont typeface="+mj-lt"/>
              <a:buAutoNum type="arabicPeriod"/>
            </a:pPr>
            <a:endParaRPr lang="en-PH" sz="3000" dirty="0"/>
          </a:p>
          <a:p>
            <a:pPr marL="457200" indent="-457200" algn="just">
              <a:buFont typeface="+mj-lt"/>
              <a:buAutoNum type="arabicPeriod"/>
            </a:pPr>
            <a:endParaRPr lang="en-PH" sz="3000" dirty="0"/>
          </a:p>
        </p:txBody>
      </p:sp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57AC9829-3F9B-7D34-727A-3D0D097BE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73939" y="1104464"/>
            <a:ext cx="666504" cy="666504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14491B36-F2D7-3F23-6CF9-FDC39D9F6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73939" y="1648732"/>
            <a:ext cx="666504" cy="666504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05B38798-65B5-4663-A403-3F5A8F1E4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3588" y="2158907"/>
            <a:ext cx="666504" cy="666504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DBF895CA-E2EE-73BE-D18E-9E7DDE5B0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4924" y="2736693"/>
            <a:ext cx="666504" cy="666504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90AD61E2-40F9-6095-6BCE-87D756DAD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3330" y="3299913"/>
            <a:ext cx="666504" cy="66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3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27" y="184785"/>
            <a:ext cx="10515600" cy="799953"/>
          </a:xfrm>
        </p:spPr>
        <p:txBody>
          <a:bodyPr>
            <a:normAutofit/>
          </a:bodyPr>
          <a:lstStyle/>
          <a:p>
            <a:r>
              <a:rPr lang="en-PH" sz="3600" dirty="0">
                <a:latin typeface="+mn-lt"/>
              </a:rPr>
              <a:t>How to Analyze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46" y="1195754"/>
            <a:ext cx="10720754" cy="48748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PH" sz="3200" dirty="0"/>
          </a:p>
          <a:p>
            <a:pPr marL="0" indent="0" algn="just">
              <a:buNone/>
            </a:pPr>
            <a:endParaRPr lang="en-PH" sz="3200" dirty="0"/>
          </a:p>
          <a:p>
            <a:pPr marL="0" indent="0" algn="just">
              <a:buNone/>
            </a:pPr>
            <a:endParaRPr lang="en-PH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CCALCOMP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2B55D3-8C8B-543F-2DF0-CB3FEB1257D3}"/>
              </a:ext>
            </a:extLst>
          </p:cNvPr>
          <p:cNvSpPr txBox="1">
            <a:spLocks/>
          </p:cNvSpPr>
          <p:nvPr/>
        </p:nvSpPr>
        <p:spPr>
          <a:xfrm>
            <a:off x="838200" y="1260120"/>
            <a:ext cx="10515600" cy="4874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en-PH" sz="3000" dirty="0"/>
              <a:t>Time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PH" sz="3000" dirty="0"/>
              <a:t>Space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PH" sz="3000" dirty="0"/>
              <a:t>Scalability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PH" sz="3000" dirty="0"/>
              <a:t>Power Consumption</a:t>
            </a:r>
          </a:p>
          <a:p>
            <a:pPr marL="457200" indent="-457200" algn="just">
              <a:buFont typeface="+mj-lt"/>
              <a:buAutoNum type="arabicPeriod"/>
            </a:pPr>
            <a:endParaRPr lang="en-PH" sz="3000" dirty="0"/>
          </a:p>
        </p:txBody>
      </p:sp>
      <p:pic>
        <p:nvPicPr>
          <p:cNvPr id="2" name="Graphic 1" descr="Checkmark with solid fill">
            <a:extLst>
              <a:ext uri="{FF2B5EF4-FFF2-40B4-BE49-F238E27FC236}">
                <a16:creationId xmlns:a16="http://schemas.microsoft.com/office/drawing/2014/main" id="{C600AD77-5181-0732-A125-2F1054219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75439" y="1090487"/>
            <a:ext cx="666504" cy="666504"/>
          </a:xfrm>
          <a:prstGeom prst="rect">
            <a:avLst/>
          </a:prstGeom>
        </p:spPr>
      </p:pic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78760B1E-B64D-D789-4CDE-8AFE1084F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75439" y="1602359"/>
            <a:ext cx="666504" cy="666504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AD3F4427-6AD7-BB37-27CC-3CB9D88AF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1943" y="2163444"/>
            <a:ext cx="666504" cy="666504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8B7758AF-04A8-9865-2BEF-28FF575A1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4587" y="2723786"/>
            <a:ext cx="666504" cy="66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3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CCALCOMP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pic>
        <p:nvPicPr>
          <p:cNvPr id="15" name="Picture 14" descr="A black square with white text and colorful lights&#10;&#10;Description automatically generated">
            <a:extLst>
              <a:ext uri="{FF2B5EF4-FFF2-40B4-BE49-F238E27FC236}">
                <a16:creationId xmlns:a16="http://schemas.microsoft.com/office/drawing/2014/main" id="{7D9AE744-6E24-FE78-567A-3A95E5ACB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745" y="194950"/>
            <a:ext cx="6348510" cy="601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1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0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47152859C8014E97EC9B577D7A1330" ma:contentTypeVersion="12" ma:contentTypeDescription="Create a new document." ma:contentTypeScope="" ma:versionID="52d09823e0087feae297551e9dbda0a9">
  <xsd:schema xmlns:xsd="http://www.w3.org/2001/XMLSchema" xmlns:xs="http://www.w3.org/2001/XMLSchema" xmlns:p="http://schemas.microsoft.com/office/2006/metadata/properties" xmlns:ns2="d8f4194d-84ab-46b7-ab9a-ae336d6d7a46" targetNamespace="http://schemas.microsoft.com/office/2006/metadata/properties" ma:root="true" ma:fieldsID="9dcf8d2f8904ed4674c63cd7be38c229" ns2:_="">
    <xsd:import namespace="d8f4194d-84ab-46b7-ab9a-ae336d6d7a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f4194d-84ab-46b7-ab9a-ae336d6d7a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1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2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5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6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7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8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9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Props1.xml><?xml version="1.0" encoding="utf-8"?>
<ds:datastoreItem xmlns:ds="http://schemas.openxmlformats.org/officeDocument/2006/customXml" ds:itemID="{C949E552-086B-4DA8-9E01-CA196F3C99BF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</ds:schemaRefs>
</ds:datastoreItem>
</file>

<file path=customXml/itemProps10.xml><?xml version="1.0" encoding="utf-8"?>
<ds:datastoreItem xmlns:ds="http://schemas.openxmlformats.org/officeDocument/2006/customXml" ds:itemID="{F5853942-C8ED-4953-A539-B666C12E5A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f4194d-84ab-46b7-ab9a-ae336d6d7a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1.xml><?xml version="1.0" encoding="utf-8"?>
<ds:datastoreItem xmlns:ds="http://schemas.openxmlformats.org/officeDocument/2006/customXml" ds:itemID="{DB215FA1-4FD3-42FD-A00D-2232EB3452B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1BDA43E-947F-4629-A7CA-0F1298F3BE3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2536F37-530C-411C-8F18-B0A7B28F558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F79BED0A-E20E-4F16-91D3-BB18BCF17AE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0AE690A-6DA2-4539-97E4-9CACEDAE07A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D4724DF-B3D7-4FCF-AA8F-856D3FC7F82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E432C16-7313-413A-AE06-D8B8B05337A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4D067AF-DC92-4F11-82F5-13007749D8F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AEBBB30-5DD1-4E52-82DE-A02E4733D29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137</Words>
  <Application>Microsoft Macintosh PowerPoint</Application>
  <PresentationFormat>Widescreen</PresentationFormat>
  <Paragraphs>50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Abadi</vt:lpstr>
      <vt:lpstr>Arial</vt:lpstr>
      <vt:lpstr>Book Antiqua</vt:lpstr>
      <vt:lpstr>Calibri</vt:lpstr>
      <vt:lpstr>Calibri Light</vt:lpstr>
      <vt:lpstr>Office Theme</vt:lpstr>
      <vt:lpstr>Storyboard Layouts</vt:lpstr>
      <vt:lpstr>PowerPoint Presentation</vt:lpstr>
      <vt:lpstr>Difference between Algorithms and Programs </vt:lpstr>
      <vt:lpstr>Characteristics of an Algorithm</vt:lpstr>
      <vt:lpstr>How to Analyze an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Imperial</dc:creator>
  <cp:lastModifiedBy>Elizer Jr. D. Ponio</cp:lastModifiedBy>
  <cp:revision>158</cp:revision>
  <dcterms:created xsi:type="dcterms:W3CDTF">2018-06-03T15:07:43Z</dcterms:created>
  <dcterms:modified xsi:type="dcterms:W3CDTF">2024-04-01T03:22:30Z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0x010100E447152859C8014E97EC9B577D7A1330</vt:lpwstr>
  </property>
</Properties>
</file>