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7" r:id="rId5"/>
    <p:sldId id="366" r:id="rId6"/>
    <p:sldId id="383" r:id="rId7"/>
    <p:sldId id="384" r:id="rId8"/>
    <p:sldId id="385" r:id="rId9"/>
    <p:sldId id="386" r:id="rId10"/>
    <p:sldId id="387" r:id="rId11"/>
    <p:sldId id="388" r:id="rId12"/>
    <p:sldId id="3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 autoAdjust="0"/>
    <p:restoredTop sz="90136" autoAdjust="0"/>
  </p:normalViewPr>
  <p:slideViewPr>
    <p:cSldViewPr snapToGrid="0">
      <p:cViewPr varScale="1">
        <p:scale>
          <a:sx n="115" d="100"/>
          <a:sy n="115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0.349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8074 2 24575,'2'0'0,"42"-1"0,0 1 0,0 3 0,-1 1 0,1 2 0,66 18 0,-90-16 0,-1 1 0,25 14 0,32 14 0,141 24 0,-147-44 0,135 51 0,73 31-614,-81-34 256,112 64-575,-221-96 1101,65 28 224,-137-52-392,1 1 0,23 21 0,-25-19 0,0-1 0,32 17 0,5-3 13,7 3 36,72 45-1,-96-47 232,43 41-1,-49-40-53,0-2-1,44 28 0,-54-39-225,0 0 0,0 2 0,-1 0 0,16 21 0,-15-16 0,2-1 0,30 24 0,-31-27 0,-1 0 0,-1 1 0,-1 1 0,-1 0 0,0 2 0,16 29 0,21 25 0,-28-37 0,-3 0 0,-1 2 0,-2 0 0,-1 2 0,20 71 0,9 21 0,-29-78 0,-13-39 0,1 1 0,0-1 0,11 20 0,0-1 0,-2 1 0,-1 1 0,-3 0 0,-1 0 0,8 57 0,-7-36 0,4 9 0,-4 0 0,6 129 0,-18-184 0,2 36 0,-2 0 0,-2-1 0,-2 1 0,-24 94 0,27-138 0,-3 15 0,-1-1 0,-1-1 0,-1 1 0,0-1 0,-19 27 0,5-8 0,-32 70 0,42-79 0,-1-1 0,-1 0 0,-1-1 0,-2-1 0,-35 43 0,31-50 0,0 0 0,-28 17 0,29-21 0,0 0 0,1 2 0,-25 25 0,31-28 0,-2 0 0,0-1 0,0-1 0,-1 0 0,-26 13 0,-34 23 0,22-11 0,38-27 0,0 2 0,0 0 0,-21 22 0,17-16 0,-1 0 0,-1-1 0,0-1 0,0-1 0,-39 17 0,3 0 0,36-17 0,-39 31 0,43-30 0,0-1 0,-39 22 0,-184 69 0,226-99 0,0 2 0,0-1 0,-19 15 0,21-13 0,-1 0 0,-1-1 0,-23 9 0,-301 95 0,158-59 0,69 4 0,33-34 0,-108 19 0,63-17 0,95-19 0,-72 17 0,-134 14 0,216-35 0,1 2 0,-1 0 0,-32 13 0,32-11 0,0 0 0,0 0 0,-29 3 0,-46 1 0,-92 7 0,173-17 0,-49 3 0,-65 10 0,62-5 0,0-3 0,-80-4 0,79-3 0,0 4 0,-73 11 0,55-4-199,0-4 0,-119-6-1,61-2 63,64 4 137,-91 14 0,92-8 0,-116-5 0,-15 0 0,105 11 0,61-7 0,-56 2 0,-987-9 735,1060 3-735,0 0 0,-31 8 0,30-5 0,-47 3 0,-806-6 0,428-5 0,-115 3 0,553 1 0,0 1 0,0 0 0,0 1 0,0 0 0,1 1 0,-18 8 0,17-7 0,-2 1 0,1-2 0,-1 0 0,1-1 0,-19 2 0,-104 7 0,-64 2 0,176-13 0,0 2 0,-32 6 0,31-3 0,-47 2 0,-6-8 0,40-1 0,-1 2 0,1 2 0,-50 9 0,-54 15 0,-80 20 0,110-6 0,71-25 0,0-2 0,-47 11 0,33-14 0,1 3 0,-81 31 0,123-39 0,-7 0 0,1 2 0,0 0 0,0 2 0,1 0 0,0 1 0,1 0 0,0 2 0,1 0 0,-15 15 0,16-13 0,-1 0 0,0-1 0,-2-1 0,1 0 0,-26 12 0,27-16 0,1 0 0,0 1 0,0 0 0,1 1 0,0 1 0,1 0 0,1 1 0,-16 19 0,17-14 0,-1-1 0,0-1 0,-2 0 0,-18 18 0,27-29 0,0 1 0,0 0 0,0 1 0,1-1 0,0 1 0,0 0 0,1 0 0,0 0 0,0 0 0,-3 13 0,-13 79 0,13-16 0,6 141 0,3-87 0,-3 45-1365,0-156-5461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1.260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18 24575,'5'1'0,"0"0"0,0 0 0,0 1 0,0 0 0,0 0 0,0 0 0,-1 0 0,1 1 0,-1-1 0,1 1 0,-1 0 0,5 6 0,3 1 0,-1 0 0,19 25 0,-13-9 0,0 1 0,-2 1 0,-1 0 0,18 57 0,-15-41 0,-16-40 0,0 0 0,1-1 0,0 1 0,-1-1 0,1 1 0,0-1 0,1 0 0,-1 0 0,1 0 0,-1 0 0,1 0 0,0-1 0,0 1 0,0-1 0,1 0 0,-1 0 0,0 0 0,1 0 0,-1 0 0,1-1 0,6 2 0,-7-2 0,0-1 0,1 0 0,-1 0 0,1 0 0,-1-1 0,0 1 0,1-1 0,-1 0 0,0 0 0,1 0 0,-1 0 0,0-1 0,0 1 0,0-1 0,0 0 0,0 0 0,0 0 0,-1 0 0,1 0 0,-1-1 0,1 1 0,-1-1 0,0 0 0,3-4 0,40-61 0,-32 46 0,0 1 0,2 1 0,0 0 0,1 1 0,26-23 0,-35 35 17,0-1-1,0 0 1,0 0-1,-1 0 1,0-1 0,-1 0-1,5-11 1,-5 10-317,1-1 1,0 1-1,1 0 0,13-15 1,-8 14-6527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49.044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17439 0 24575,'2'37'0,"2"0"0,2 0 0,9 36 0,-6-36 0,-2 0 0,-1 0 0,0 38 0,-6-68 0,1 40 0,-1 1 0,-3-1 0,-1 0 0,-3 0 0,-18 67 0,-5-15 0,16-47 0,-3 0 0,-25 51 0,-31 82 0,51-121 0,-42 81 0,0-35 0,-17 33 0,68-115 0,4-5 0,-2-1 0,0-1 0,-1 1 0,-1-2 0,-1 0 0,-27 30 0,22-31 0,2 2 0,0 0 0,1 1 0,-20 38 0,18-29 0,-41 53 0,-15 4 0,-159 175 0,-42 16 0,259-264 0,0-2 0,-28 19 0,26-20 0,1 0 0,-24 24 0,14-12 0,0-2 0,-1 0 0,-50 29 0,17-13 0,-21 28 0,59-47 0,0 0 0,-37 23 0,-79 49 0,90-55 0,-69 36 0,70-48 0,5-3 0,2 1 0,-64 46 0,66-41 0,-1-2 0,-1-1 0,-55 22 0,43-21 0,-73 46 0,93-52 0,-1-1 0,-60 24 0,-2 0 0,11-8 0,62-26 0,1 1 0,0 1 0,-35 21 0,21-10 0,-1-2 0,-1-1 0,-74 24 0,21-9 0,-122 64 0,136-55 0,-144 54 0,168-75 0,-86 48 0,99-47 0,0-1 0,-2-2 0,-68 20 0,20-7 0,29-8 0,28-11 0,-50 27 0,53-24 0,-62 23 0,-211 57 0,143-30 0,89-34 0,35-19 0,-1-1 0,-57 11 0,-31 9 0,-140 37 0,196-53 0,56-13 0,0 0 0,0 1 0,1 1 0,-1 0 0,-11 6 0,0 1 0,-1-1 0,0-1 0,0-1 0,-27 5 0,-110 16 0,67-14 0,-116 14 0,136-23 0,39-4 0,-48 9 0,57-8 0,1-1 0,0-1 0,-28-1 0,28-2 0,1 2 0,-1 1 0,-36 7 0,37-5 0,0 0 0,-49-1 0,-24 4 0,75-3 0,-45 16 0,49-14 0,0 0 0,0-1 0,-1-1 0,-24 2 0,-389-4 0,205-5 0,110 5 0,-130-5 0,166-9 0,56 7 0,-49-3 0,-192-19 0,114 0 0,-146-26 0,144 27 0,-19-1 0,94 3 0,64 18 0,0 0 0,-1 1 0,0 1 0,-18-2 0,-65-4 0,-164-9 0,219 18 0,-58-11 0,57 6 0,-56-1 0,35 7 0,-111-14 0,-96-14 0,191 19 0,0 4 0,-118 7 0,60 0 0,-193-22 0,281 16 0,-70 4 0,-29-3 0,71-10 0,56 8 0,-50-3 0,-680 6 0,367 4 0,380-2 0,-35 1 0,0-2 0,0-3 0,-42-8 0,31 5 0,-1 2 0,1 2 0,-82 6 0,24-1 0,-820-2 0,892 2 0,-65 12 0,39-4 0,28-4 0,0 2 0,0 2 0,1 0 0,-38 18 0,-82 25 0,148-49 0,-359 168 0,274-108 0,22-13 0,-145 72 0,206-116 0,0 0 0,1 0 0,0 1 0,0 0 0,1 1 0,0 0 0,1 0 0,-9 12 0,9-10 0,-1 0 0,-1-1 0,1 0 0,-2 0 0,1-2 0,-21 15 0,17-16 0,0 0 0,1 1 0,0 1 0,1 0 0,0 1 0,0 0 0,1 1 0,0 0 0,-9 14 0,1-2 0,0 0 0,-2-1 0,-1-2 0,0 0 0,-43 28 0,33-22 0,-46 48 0,30-26 0,40-41 0,2 0 0,-1 1 0,1 0 0,0 0 0,1 1 0,0-1 0,0 1 0,1 1 0,-4 9 0,0 9 0,-9 53 0,14-66 0,-4 24 0,-1-1 0,2 0 0,-1 55 0,6-8 0,4 125 0,1-180 0,1 0 0,2-1 0,1 0 0,17 42 0,0-33-1365,-13-22-5461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58:50.003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0 0 24575,'10'1'0,"-1"-1"0,1 2 0,-1-1 0,0 1 0,0 1 0,0-1 0,0 2 0,0-1 0,0 1 0,-1 1 0,1-1 0,13 11 0,-9-3 0,1-1 0,-1 2 0,-1 0 0,0 0 0,18 28 0,-29-39 0,76 103 0,-70-96 0,1-1 0,0 0 0,0 0 0,1 0 0,0-2 0,0 1 0,0-1 0,1 0 0,13 5 0,-21-10 0,-1-1 0,1 1 0,0-1 0,-1 1 0,1-1 0,0 0 0,0 1 0,0-1 0,0 0 0,-1 0 0,1-1 0,0 1 0,0 0 0,0 0 0,-1-1 0,1 1 0,0-1 0,0 0 0,-1 1 0,1-1 0,-1 0 0,1 0 0,-1 0 0,1 0 0,-1 0 0,1-1 0,-1 1 0,0 0 0,0-1 0,1 1 0,-1-1 0,0 1 0,0-1 0,-1 1 0,1-1 0,0 0 0,0-2 0,4-9 0,-1 0 0,-1 1 0,0-2 0,1-16 0,0 1 0,-2 21-66,1-6-64,0 0 0,0 0 0,1 1 0,1-1 1,0 1-1,1 0 0,1 1 0,0-1 0,10-13 0,-2 8-6696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14.985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4117 1 24575,'11'0'0,"1"1"0,-1 0 0,0 0 0,0 2 0,0-1 0,-1 1 0,1 1 0,-1 0 0,1 1 0,-1 0 0,12 8 0,-3 0 0,0 2 0,-1 1 0,0 0 0,18 22 0,-21-24 0,0 0 0,1-1 0,18 12 0,8 5 0,-17-11 0,-5-5 0,-1 2 0,0 0 0,-2 1 0,1 1 0,14 20 0,223 289 0,-242-311 0,-1 1 0,-1 1 0,0 0 0,-2 1 0,0 0 0,8 25 0,-9-22 0,0-1 0,2 0 0,0-1 0,24 33 0,-21-32 0,0 1 0,-2 0 0,0 0 0,-2 1 0,0 0 0,-1 1 0,-2 0 0,0 0 0,2 30 0,9 69 0,1 198 0,-16-283 0,11 70 0,-6-66 0,1 45 0,-6 613 0,-5-340 0,1-306 0,-14 69 0,3-24 0,-17 77 0,23-146 0,-1-2 0,-1 1 0,-2-1 0,-1-1 0,-1 0 0,-17 26 0,9-15 0,-30 73 0,44-87 0,-1 0 0,-2-1 0,0 0 0,-1-1 0,-1 0 0,-2-1 0,-23 30 0,15-27 0,-34 51 0,4-5 0,26-36 0,-1-2 0,-2-1 0,-1-2 0,-1 0 0,-61 41 0,57-49 0,0-1 0,-1-2 0,-47 16 0,58-24 0,1 1 0,-30 19 0,35-19 0,-1 0 0,0-1 0,-39 13 0,-503 121 0,554-142 0,-4 0 0,0 1 0,0 0 0,0 1 0,1 0 0,-1 1 0,-14 8 0,5-3 0,-1 0 0,-1-1 0,1-2 0,-2 0 0,-40 6 0,-33 9 0,-75 15 0,-122 33 0,155-39 0,6-1 0,104-19 0,-41 20 0,4 0 0,-185 59 0,40-19 0,192-62 0,-1 1 0,2 2 0,-21 15 0,22-15 0,1-1 0,-2 0 0,-36 16 0,-136 55 0,126-60 0,49-18 0,0 1 0,0 0 0,1 1 0,-1 0 0,1 2 0,-13 8 0,6-1 0,0-1 0,-1-1 0,0-1 0,-1-1 0,-1-1 0,-36 10 0,32-12 0,-20 4 0,-1 3 0,2 2 0,0 1 0,-47 27 0,24 6 0,53-38 0,0 0 0,-1-1 0,-36 19 0,-157 78 0,203-103 0,1 0 0,-1 1 0,2 0 0,-1 0 0,1 0 0,0 1 0,0 0 0,1 1 0,0-1 0,-4 12 0,-27 38 0,4-15 0,1 2 0,-40 76 0,62-97 0,0 1 0,2-1 0,0 1 0,-5 50 0,-9 35 0,13-70-37,2-1-1,1 1 1,2 0 0,5 76-1,0-42-1140,-2-48-5648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16.141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 0 24575,'3'1'0,"0"-1"0,1 1 0,-1 0 0,0 0 0,0 0 0,0 0 0,1 0 0,-1 1 0,0-1 0,-1 1 0,1 0 0,0 0 0,0 0 0,-1 0 0,4 5 0,36 45 0,-27-32 0,3 3 0,8 9 0,-1 2 0,-1 0 0,36 72 0,-59-102 0,1 0 0,0 1 0,0-1 0,1 0 0,-1 0 0,1 0 0,0 0 0,0-1 0,0 1 0,1-1 0,-1 0 0,1 0 0,0 0 0,0 0 0,0-1 0,0 0 0,0 1 0,0-1 0,1-1 0,-1 1 0,1-1 0,-1 0 0,1 0 0,0 0 0,-1 0 0,1-1 0,0 0 0,0 0 0,-1 0 0,1 0 0,0-1 0,-1 0 0,7-2 0,4-1 0,1-2 0,-1 1 0,0-2 0,-1 0 0,0-1 0,0 0 0,-1-1 0,19-16 0,-19 15-170,0 1-1,0 1 0,1 0 1,0 1-1,0 1 0,0 0 1,18-5-1,-9 5-6655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6:00.438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1 129 24575,'12'0'0,"0"1"0,-1 0 0,1 0 0,0 1 0,0 1 0,-1 0 0,1 0 0,-1 1 0,0 1 0,0 0 0,0 0 0,-1 1 0,0 0 0,0 1 0,-1 0 0,1 1 0,-2 0 0,16 18 0,-20-22 0,63 66 0,-62-65 0,0 0 0,1-1 0,0 0 0,0 0 0,0-1 0,0 1 0,1-1 0,-1 0 0,1-1 0,0 0 0,7 2 0,-13-4 0,0 0 0,0 0 0,0 0 0,-1-1 0,1 1 0,0 0 0,0 0 0,0-1 0,0 1 0,0 0 0,0-1 0,0 1 0,0-1 0,0 1 0,-1-1 0,1 0 0,0 1 0,0-1 0,-1 0 0,1 1 0,-1-1 0,1 0 0,0 0 0,-1 0 0,1 1 0,-1-1 0,0 0 0,1 0 0,-1 0 0,0 0 0,1-1 0,7-38 0,-6 26 0,10-67-23,-9 53-245,1 0-1,1 1 1,2-1-1,11-31 1,-7 37-6558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48:12.37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14812 1 24575,'3'0'0,"0"1"0,1-1 0,-1 1 0,0 0 0,-1 0 0,1 0 0,0 0 0,0 1 0,0-1 0,-1 1 0,1 0 0,-1 0 0,1 0 0,-1 0 0,0 0 0,0 0 0,0 1 0,0-1 0,3 5 0,32 61 0,-23-41 0,16 32 0,-15-28 0,30 45 0,111 160 0,-140-210 0,33 37 0,-30-40 0,28 43 0,22 61 0,24 39 0,-67-120 0,-3 1 0,30 83 0,-33-76 0,49 93 0,-21-56 0,-4 2 0,43 132 0,-81-209 0,2 0 0,0 0 0,12 17 0,-12-22 0,-2-1 0,1 2 0,-1-1 0,-1 1 0,0 0 0,0 0 0,4 24 0,46 231 0,-47-220 0,1-2 0,2 76 0,-9-93 0,10 49 0,-7-49 0,3 47 0,-6-38 0,-2 0 0,-1 0 0,-3-1 0,0 1 0,-2 0 0,-18 57 0,6-40 0,9-24 0,-2 1 0,-1-1 0,-28 51 0,0-16 0,-2-2 0,-4-2 0,-104 109 0,75-93 0,51-51 0,-1 0 0,-1-2 0,-56 40 0,-82 31 0,102-51 0,48-33 0,-1 0 0,0-1 0,0-1 0,-32 14 0,14-10 0,0 2 0,0 0 0,-40 28 0,33-20 0,28-16 0,0 0 0,0 0 0,-16 14 0,4-2 0,-1-2 0,-1 0 0,-1-2 0,0-1 0,-43 16 0,-23 12 0,-2 9 0,-55 26 0,-79 4 0,144-56 0,70-21 0,-1 0 0,0 0 0,1 2 0,0 0 0,-27 15 0,24-11 0,-1-2 0,0 0 0,0-1 0,0-1 0,-1 0 0,-32 3 0,-20 8 0,-107 14 0,155-28 0,0 0 0,-45-1 0,47-2 0,1 1 0,-1 0 0,-40 9 0,14-1 0,0-3 0,0-1 0,0-3 0,-82-5 0,16 0 0,95 3 0,-18-1 0,0 2 0,0 1 0,-54 11 0,45-5 0,0-3 0,0-2 0,0-2 0,-49-4 0,-9 0 0,-1699 3 0,1763-2 0,-54-10 0,53 6 0,-53-1 0,-510 8 0,574-3 0,-58-10 0,57 6 0,-58-2 0,51 8 0,-11 0 0,0-2 0,-68-11 0,52 5 0,0 2 0,-128 7 0,71 2 0,-449-3 0,531-2 0,-56-10 0,55 6 0,-52-1 0,-2168 6 0,1061 3 0,1174-1 0,0 2 0,-31 6 0,29-4 0,-45 3 0,-49-7 0,57-2 0,-1 3 0,-77 11 0,103-7 0,-47-1 0,53-4 0,1 2 0,-51 9 0,-99 15 0,-29 0 0,189-24 0,0 0 0,0-1 0,-30-3 0,27 1 0,0 0 0,-27 5 0,42-3 0,1 2 0,-1-1 0,0 1 0,-10 6 0,10-5 0,0 0 0,0-1 0,-19 4 0,-172 16 0,109-15 0,25 3 0,-16 1 0,-16 1 0,69-9 0,-49 3 0,46-5 0,-44 8 0,-22 1 0,2 2 0,69-9 0,-50 3 0,37-6 0,-1 2 0,1 2 0,0 1 0,-72 23 0,36 3 0,53-22 0,0 0 0,-34 8 0,-71 24 0,44-13 0,74-27 0,0 1 0,0 0 0,0 1 0,1 0 0,0 0 0,0 1 0,1 1 0,-1 0 0,-16 15 0,14-9 0,-1-1 0,-1-1 0,1 0 0,-2-1 0,1 0 0,-1-1 0,-1-1 0,-34 11 0,31-12 0,1 1 0,0 1 0,1 0 0,0 1 0,0 1 0,-29 24 0,41-27 0,-1 0 0,1 1 0,1-1 0,-1 1 0,1 1 0,1-1 0,-7 19 0,-17 74 0,21-54 0,3 0 0,1 0 0,6 83 0,0-22 0,-3-73 0,1 2 0,-1 0 0,-2-1 0,-13 65 0,12-83 0,0-1 0,1 31 0,3-39 0,-1 0 0,0 1 0,-1-1 0,0 0 0,-1 1 0,0-1 0,0 0 0,-1 0 0,0 0 0,-1-1 0,0 1 0,-8 12 0,-14 14 0,3 0 0,0 2 0,2 0 0,-24 66 0,34-68 0,1 1 0,3-1 0,1 1 0,1 1 0,2-1 0,4 66 0,-4 45 0,-12-72-1365,10-56-5461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48:14.322"/>
    </inkml:context>
    <inkml:brush xml:id="br0">
      <inkml:brushProperty name="width" value="0.05" units="cm"/>
      <inkml:brushProperty name="height" value="0.05" units="cm"/>
      <inkml:brushProperty name="color" value="#FF0000"/>
    </inkml:brush>
  </inkml:definitions>
  <inkml:trace contextRef="#ctx0" brushRef="#br0">0 1 24575,'11'12'0,"0"2"0,-1-1 0,0 1 0,-1 1 0,12 28 0,-14-28 0,0 0 0,1-1 0,1 1 0,0-2 0,1 0 0,18 19 0,-1-5 0,-1 2 0,-1 1 0,-2 0 0,-1 2 0,34 64 0,-54-92 0,0-1 0,1 1 0,-1 0 0,1-1 0,0 1 0,0-1 0,1 0 0,-1 0 0,1 0 0,-1-1 0,1 1 0,0-1 0,0 0 0,0 0 0,0 0 0,0-1 0,0 1 0,1-1 0,-1 0 0,0 0 0,1 0 0,-1-1 0,1 0 0,6 0 0,-3 0 0,0-1 0,0 0 0,-1-1 0,1 0 0,0 0 0,0 0 0,-1-1 0,0 0 0,1-1 0,-1 0 0,-1 0 0,1 0 0,6-6 0,-1 1 0,-1 1 0,2 1 0,14-8 0,-19 11 0,-1 1 0,1-2 0,-1 1 0,1-1 0,-1 0 0,-1 0 0,1-1 0,-1 0 0,0 0 0,0-1 0,9-13 0,-11 12-59,4-7-60,-1 1 0,2 0 1,0 0-1,0 1 0,1 0 1,1 1-1,0 0 0,1 1 0,0 0 1,26-17-1,-21 18-6707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9T02:35:59.152"/>
    </inkml:context>
    <inkml:brush xml:id="br0">
      <inkml:brushProperty name="width" value="0.05" units="cm"/>
      <inkml:brushProperty name="height" value="0.05" units="cm"/>
      <inkml:brushProperty name="color" value="#00B050"/>
    </inkml:brush>
  </inkml:definitions>
  <inkml:trace contextRef="#ctx0" brushRef="#br0">1 0 24575,'1'20'0,"1"1"0,1-1 0,6 21 0,-4-18 0,5 45 0,-6 494 0,-7-289 0,3 1029 0,1-1291 0,0 1 0,2 0 0,-1-1 0,1 0 0,1 0 0,0 0 0,6 13 0,-3-9 0,-1 1 0,7 29 0,23 124 0,-14-51 0,68 201 0,-77-285 0,1 0 0,2-1 0,24 36 0,-30-50 0,9 17 0,-2 1 0,23 77 0,-7-17 0,-2 12 0,-2-8 0,-14-66 0,1-1 0,24 39 0,-11-24 0,-10-9 0,-1 0 0,-2 2 0,-2 0 0,-2 0 0,10 59 0,-10-50 0,4 33 0,-11-41 0,21 74 0,-5-26 0,-17-76 0,0-1 0,1 0 0,0 0 0,11 17 0,-10-20 0,0 1 0,-1 0 0,0 0 0,-1 0 0,0 1 0,3 21 0,-3 23 0,-1-18 0,10 53 0,-7-51 0,-2-1 0,-1 1 0,-3 46 0,-1-43 0,2 0 0,8 59 0,2-18 0,-4 0 0,-8 148 0,3 47 0,13-163 0,-8-68 0,3 64 0,-10-106 0,-1 52 0,4 0 0,11 69 0,17 42 0,5 2-1365,-32-148-5461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5/7/24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1599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279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71777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2460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38325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3080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072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51495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5/7/24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2.xml"/><Relationship Id="rId1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17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customXml" Target="../ink/ink1.xml"/><Relationship Id="rId5" Type="http://schemas.openxmlformats.org/officeDocument/2006/relationships/image" Target="../media/image6.png"/><Relationship Id="rId15" Type="http://schemas.openxmlformats.org/officeDocument/2006/relationships/customXml" Target="../ink/ink3.xm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6.xml"/><Relationship Id="rId18" Type="http://schemas.openxmlformats.org/officeDocument/2006/relationships/image" Target="../media/image24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12" Type="http://schemas.openxmlformats.org/officeDocument/2006/relationships/image" Target="../media/image21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customXml" Target="../ink/ink5.xml"/><Relationship Id="rId5" Type="http://schemas.openxmlformats.org/officeDocument/2006/relationships/image" Target="../media/image5.png"/><Relationship Id="rId1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9.pn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0.png"/><Relationship Id="rId18" Type="http://schemas.openxmlformats.org/officeDocument/2006/relationships/customXml" Target="../ink/ink12.xml"/><Relationship Id="rId3" Type="http://schemas.openxmlformats.org/officeDocument/2006/relationships/image" Target="../media/image1.jpg"/><Relationship Id="rId21" Type="http://schemas.openxmlformats.org/officeDocument/2006/relationships/image" Target="../media/image35.png"/><Relationship Id="rId7" Type="http://schemas.openxmlformats.org/officeDocument/2006/relationships/image" Target="../media/image28.png"/><Relationship Id="rId12" Type="http://schemas.openxmlformats.org/officeDocument/2006/relationships/image" Target="../media/image22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customXml" Target="../ink/ink10.xml"/><Relationship Id="rId5" Type="http://schemas.openxmlformats.org/officeDocument/2006/relationships/image" Target="../media/image5.png"/><Relationship Id="rId15" Type="http://schemas.openxmlformats.org/officeDocument/2006/relationships/image" Target="../media/image32.png"/><Relationship Id="rId23" Type="http://schemas.openxmlformats.org/officeDocument/2006/relationships/image" Target="../media/image36.png"/><Relationship Id="rId10" Type="http://schemas.openxmlformats.org/officeDocument/2006/relationships/image" Target="../media/image21.png"/><Relationship Id="rId19" Type="http://schemas.openxmlformats.org/officeDocument/2006/relationships/image" Target="../media/image34.png"/><Relationship Id="rId4" Type="http://schemas.openxmlformats.org/officeDocument/2006/relationships/image" Target="../media/image26.png"/><Relationship Id="rId9" Type="http://schemas.openxmlformats.org/officeDocument/2006/relationships/customXml" Target="../ink/ink9.xml"/><Relationship Id="rId14" Type="http://schemas.openxmlformats.org/officeDocument/2006/relationships/image" Target="../media/image31.png"/><Relationship Id="rId22" Type="http://schemas.openxmlformats.org/officeDocument/2006/relationships/customXml" Target="../ink/ink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Asymptotic Notations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1548606-3A08-818D-193A-0989AB89DFFD}"/>
              </a:ext>
            </a:extLst>
          </p:cNvPr>
          <p:cNvSpPr txBox="1">
            <a:spLocks/>
          </p:cNvSpPr>
          <p:nvPr/>
        </p:nvSpPr>
        <p:spPr>
          <a:xfrm>
            <a:off x="459205" y="1207063"/>
            <a:ext cx="11273589" cy="44351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dirty="0">
                <a:latin typeface="Calibri Light (Headings)"/>
              </a:rPr>
              <a:t>What is an Asymptotic Notation?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latin typeface="Calibri Light (Headings)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dirty="0">
                <a:latin typeface="Calibri Light (Headings)"/>
              </a:rPr>
              <a:t>Types of Asymptotic Notations</a:t>
            </a: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  <a:p>
            <a:pPr algn="l"/>
            <a:endParaRPr lang="en-US" sz="3000" b="1" dirty="0">
              <a:solidFill>
                <a:schemeClr val="bg2">
                  <a:lumMod val="75000"/>
                </a:schemeClr>
              </a:solidFill>
              <a:latin typeface="Calibri Light (Headings)"/>
            </a:endParaRPr>
          </a:p>
          <a:p>
            <a:pPr algn="l"/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Calibri Light (Headings)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D03D267-B89D-A90E-028C-7F67D3C7C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5" y="488604"/>
            <a:ext cx="9144000" cy="718459"/>
          </a:xfrm>
        </p:spPr>
        <p:txBody>
          <a:bodyPr>
            <a:normAutofit fontScale="90000"/>
          </a:bodyPr>
          <a:lstStyle/>
          <a:p>
            <a:pPr algn="l"/>
            <a:r>
              <a:rPr lang="en-PH" b="1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649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</a:t>
            </a:r>
            <a:r>
              <a:rPr lang="en-PH" b="1" dirty="0" err="1"/>
              <a:t>symptotic</a:t>
            </a:r>
            <a:r>
              <a:rPr lang="en-PH" b="1" dirty="0"/>
              <a:t> Notations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0" i="0" dirty="0">
                <a:effectLst/>
                <a:latin typeface="euclid_circular_a"/>
              </a:rPr>
              <a:t>Asymptotic notations are the mathematical notations used to describe the running time of an algorithm when the input tends towards a particular value or a limiting value.</a:t>
            </a:r>
            <a:endParaRPr lang="en-PH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947295-1BDB-4BA8-3232-794F918E565D}"/>
              </a:ext>
            </a:extLst>
          </p:cNvPr>
          <p:cNvSpPr txBox="1"/>
          <p:nvPr/>
        </p:nvSpPr>
        <p:spPr>
          <a:xfrm>
            <a:off x="525611" y="3000221"/>
            <a:ext cx="60275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There are mainly three asymptotic notations: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5CF34-0F0F-BEAA-D843-09CE6012965D}"/>
                  </a:ext>
                </a:extLst>
              </p:cNvPr>
              <p:cNvSpPr txBox="1"/>
              <p:nvPr/>
            </p:nvSpPr>
            <p:spPr>
              <a:xfrm>
                <a:off x="2133600" y="3996221"/>
                <a:ext cx="2166257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𝑂h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5CF34-0F0F-BEAA-D843-09CE60129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3996221"/>
                <a:ext cx="2166257" cy="13234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26487-210C-A245-21AC-8FAF5B8A1907}"/>
                  </a:ext>
                </a:extLst>
              </p:cNvPr>
              <p:cNvSpPr txBox="1"/>
              <p:nvPr/>
            </p:nvSpPr>
            <p:spPr>
              <a:xfrm>
                <a:off x="4497225" y="4019670"/>
                <a:ext cx="2872404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𝑂𝑚𝑒𝑔𝑎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26487-210C-A245-21AC-8FAF5B8A1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225" y="4019670"/>
                <a:ext cx="2872404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E54DF0-542F-3A6A-B720-ED7BE719E8F3}"/>
                  </a:ext>
                </a:extLst>
              </p:cNvPr>
              <p:cNvSpPr txBox="1"/>
              <p:nvPr/>
            </p:nvSpPr>
            <p:spPr>
              <a:xfrm>
                <a:off x="7654083" y="4019670"/>
                <a:ext cx="2872404" cy="132343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𝐵𝑖𝑔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𝑇h𝑒𝑡𝑎</m:t>
                      </m:r>
                    </m:oMath>
                  </m:oMathPara>
                </a14:m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0E54DF0-542F-3A6A-B720-ED7BE719E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083" y="4019670"/>
                <a:ext cx="2872404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616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Big-O Notation (O-notation)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Big-O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upper bound of the running time of an algorithm</a:t>
            </a:r>
            <a:r>
              <a:rPr lang="en-US" sz="2400" dirty="0"/>
              <a:t>. Thus, it gives the </a:t>
            </a:r>
            <a:r>
              <a:rPr lang="en-US" sz="2400" b="1" dirty="0">
                <a:solidFill>
                  <a:srgbClr val="FF0000"/>
                </a:solidFill>
              </a:rPr>
              <a:t>worst-case complexity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868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Big-O Notation (O-notation)</a:t>
            </a:r>
            <a:endParaRPr lang="en-PH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4"/>
                <a:stretch>
                  <a:fillRect t="-60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5021639" y="3071178"/>
                <a:ext cx="214872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39" y="3071178"/>
                <a:ext cx="214872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two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blipFill>
                <a:blip r:embed="rId6"/>
                <a:stretch>
                  <a:fillRect l="-1752" t="-10667" r="-350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/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blipFill>
                <a:blip r:embed="rId7"/>
                <a:stretch>
                  <a:fillRect b="-617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/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blipFill>
                <a:blip r:embed="rId8"/>
                <a:stretch>
                  <a:fillRect b="-1358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+3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6E9F34-A6EE-5057-8195-28C21303428F}"/>
                  </a:ext>
                </a:extLst>
              </p:cNvPr>
              <p:cNvSpPr txBox="1"/>
              <p:nvPr/>
            </p:nvSpPr>
            <p:spPr>
              <a:xfrm>
                <a:off x="5021637" y="4269489"/>
                <a:ext cx="214872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+3≤5</m:t>
                      </m:r>
                      <m:sSup>
                        <m:sSup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6E9F34-A6EE-5057-8195-28C213034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37" y="4269489"/>
                <a:ext cx="214872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987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51234" y="530046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1FB5A6-BE20-3FDD-2FFD-431D5CB8FA41}"/>
              </a:ext>
            </a:extLst>
          </p:cNvPr>
          <p:cNvGrpSpPr/>
          <p:nvPr/>
        </p:nvGrpSpPr>
        <p:grpSpPr>
          <a:xfrm>
            <a:off x="6291514" y="2873349"/>
            <a:ext cx="1993320" cy="2583000"/>
            <a:chOff x="6291514" y="2873349"/>
            <a:chExt cx="1993320" cy="258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7F6975-25BF-CF61-2158-96AAF0B087E0}"/>
                    </a:ext>
                  </a:extLst>
                </p14:cNvPr>
                <p14:cNvContentPartPr/>
                <p14:nvPr/>
              </p14:nvContentPartPr>
              <p14:xfrm>
                <a:off x="6409954" y="2873349"/>
                <a:ext cx="1874880" cy="2535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7F6975-25BF-CF61-2158-96AAF0B087E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00954" y="2864709"/>
                  <a:ext cx="1892520" cy="25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0434181-0831-1597-0732-A29C94294E2E}"/>
                    </a:ext>
                  </a:extLst>
                </p14:cNvPr>
                <p14:cNvContentPartPr/>
                <p14:nvPr/>
              </p14:nvContentPartPr>
              <p14:xfrm>
                <a:off x="6291514" y="5311989"/>
                <a:ext cx="250560" cy="14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0434181-0831-1597-0732-A29C94294E2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82874" y="5302989"/>
                  <a:ext cx="26820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701233-641D-FB4B-E311-F62CD25E7319}"/>
              </a:ext>
            </a:extLst>
          </p:cNvPr>
          <p:cNvGrpSpPr/>
          <p:nvPr/>
        </p:nvGrpSpPr>
        <p:grpSpPr>
          <a:xfrm>
            <a:off x="4059874" y="5430612"/>
            <a:ext cx="7206840" cy="506030"/>
            <a:chOff x="4059874" y="5430613"/>
            <a:chExt cx="7206840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11266714" y="5430613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74" y="5430613"/>
              <a:ext cx="7206840" cy="366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936643"/>
              <a:ext cx="720684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467235"/>
              <a:ext cx="0" cy="46940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9391834" y="4922504"/>
            <a:ext cx="1874880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Upper Bound</a:t>
            </a:r>
          </a:p>
        </p:txBody>
      </p:sp>
    </p:spTree>
    <p:extLst>
      <p:ext uri="{BB962C8B-B14F-4D97-AF65-F5344CB8AC3E}">
        <p14:creationId xmlns:p14="http://schemas.microsoft.com/office/powerpoint/2010/main" val="318408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 animBg="1"/>
      <p:bldP spid="14" grpId="0" animBg="1"/>
      <p:bldP spid="15" grpId="0"/>
      <p:bldP spid="16" grpId="0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Big-Omega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  <a:blipFill>
                <a:blip r:embed="rId4"/>
                <a:stretch>
                  <a:fillRect l="-2561" t="-51282" r="-2497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Big-Omega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lower bound of the running time of an algorithm</a:t>
            </a:r>
            <a:r>
              <a:rPr lang="en-US" sz="2400" dirty="0"/>
              <a:t>. Thus, it gives the </a:t>
            </a:r>
            <a:r>
              <a:rPr lang="en-US" sz="2400" b="1" dirty="0">
                <a:solidFill>
                  <a:srgbClr val="00B050"/>
                </a:solidFill>
              </a:rPr>
              <a:t>best complexity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112365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Big-Omega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sz="6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  <a:blipFill>
                <a:blip r:embed="rId4"/>
                <a:stretch>
                  <a:fillRect l="-2765" t="-51282" r="-2765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5"/>
                <a:stretch>
                  <a:fillRect t="-60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5021639" y="3071178"/>
                <a:ext cx="214872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639" y="3071178"/>
                <a:ext cx="214872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two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5216979" cy="461665"/>
              </a:xfrm>
              <a:prstGeom prst="rect">
                <a:avLst/>
              </a:prstGeom>
              <a:blipFill>
                <a:blip r:embed="rId7"/>
                <a:stretch>
                  <a:fillRect l="-1752" t="-10667" r="-350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/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6CD2E4-B3B0-4F51-B464-CD7214CB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04" y="2234657"/>
                <a:ext cx="2854780" cy="461665"/>
              </a:xfrm>
              <a:prstGeom prst="rect">
                <a:avLst/>
              </a:prstGeom>
              <a:blipFill>
                <a:blip r:embed="rId8"/>
                <a:stretch>
                  <a:fillRect b="-13580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/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+3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320C98-BF15-AB37-C912-455F152F4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089" y="2234658"/>
                <a:ext cx="2148721" cy="461665"/>
              </a:xfrm>
              <a:prstGeom prst="rect">
                <a:avLst/>
              </a:prstGeom>
              <a:blipFill>
                <a:blip r:embed="rId9"/>
                <a:stretch>
                  <a:fillRect b="-13580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+3≥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403" y="3640034"/>
                <a:ext cx="3567191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951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50874" y="530010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2701233-641D-FB4B-E311-F62CD25E7319}"/>
              </a:ext>
            </a:extLst>
          </p:cNvPr>
          <p:cNvGrpSpPr/>
          <p:nvPr/>
        </p:nvGrpSpPr>
        <p:grpSpPr>
          <a:xfrm>
            <a:off x="1086451" y="5362155"/>
            <a:ext cx="3225952" cy="506030"/>
            <a:chOff x="4059874" y="5430613"/>
            <a:chExt cx="7206840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11266714" y="5430613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9874" y="5430613"/>
              <a:ext cx="7206840" cy="36622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936643"/>
              <a:ext cx="7206840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>
              <a:off x="4059874" y="5467235"/>
              <a:ext cx="0" cy="46940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306445" y="4848346"/>
            <a:ext cx="1874880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Lower Bound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EDDC33-FEA8-E925-1730-A689319E45CE}"/>
              </a:ext>
            </a:extLst>
          </p:cNvPr>
          <p:cNvGrpSpPr/>
          <p:nvPr/>
        </p:nvGrpSpPr>
        <p:grpSpPr>
          <a:xfrm>
            <a:off x="2133375" y="2856915"/>
            <a:ext cx="5935320" cy="2695320"/>
            <a:chOff x="2133375" y="2856915"/>
            <a:chExt cx="5935320" cy="269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5DD587D-80D2-EAD1-5031-EE3B62D1EF46}"/>
                    </a:ext>
                  </a:extLst>
                </p14:cNvPr>
                <p14:cNvContentPartPr/>
                <p14:nvPr/>
              </p14:nvContentPartPr>
              <p14:xfrm>
                <a:off x="2297175" y="2856915"/>
                <a:ext cx="5771520" cy="2639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5DD587D-80D2-EAD1-5031-EE3B62D1EF4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288535" y="2848275"/>
                  <a:ext cx="5789160" cy="265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743900D-6CC5-FE5B-9DA7-A01926E8F7BA}"/>
                    </a:ext>
                  </a:extLst>
                </p14:cNvPr>
                <p14:cNvContentPartPr/>
                <p14:nvPr/>
              </p14:nvContentPartPr>
              <p14:xfrm>
                <a:off x="2133375" y="5362155"/>
                <a:ext cx="305640" cy="190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743900D-6CC5-FE5B-9DA7-A01926E8F7B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24375" y="5353515"/>
                  <a:ext cx="323280" cy="2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8372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2" grpId="0" animBg="1"/>
      <p:bldP spid="14" grpId="0" animBg="1"/>
      <p:bldP spid="15" grpId="0"/>
      <p:bldP spid="4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Big-Theta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43000" y="497150"/>
                <a:ext cx="9525000" cy="718459"/>
              </a:xfrm>
              <a:blipFill>
                <a:blip r:embed="rId4"/>
                <a:stretch>
                  <a:fillRect t="-51282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8F01E5-9DD2-5DD7-64D3-82538770E359}"/>
              </a:ext>
            </a:extLst>
          </p:cNvPr>
          <p:cNvSpPr txBox="1"/>
          <p:nvPr/>
        </p:nvSpPr>
        <p:spPr>
          <a:xfrm>
            <a:off x="525611" y="1738583"/>
            <a:ext cx="104641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Big-Theta notation </a:t>
            </a:r>
            <a:r>
              <a:rPr lang="en-US" sz="2400" dirty="0"/>
              <a:t>represents the </a:t>
            </a:r>
            <a:r>
              <a:rPr lang="en-US" sz="2400" b="1" dirty="0">
                <a:solidFill>
                  <a:srgbClr val="0070C0"/>
                </a:solidFill>
              </a:rPr>
              <a:t>upper and lower bound of the running time of an algorithm</a:t>
            </a:r>
            <a:r>
              <a:rPr lang="en-US" sz="2400" dirty="0"/>
              <a:t>. Thus, it gives the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b="1" dirty="0">
                <a:solidFill>
                  <a:srgbClr val="FFC000"/>
                </a:solidFill>
              </a:rPr>
              <a:t>average-case complexity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of an algorithm.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55222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b="1" dirty="0"/>
                  <a:t>Big-Theta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b="1" dirty="0"/>
                  <a:t>-notation)</a:t>
                </a:r>
                <a:endParaRPr lang="en-PH" b="1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A3DCE86-C2BA-4713-9E7A-73589E8D6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190625" y="497150"/>
                <a:ext cx="9477375" cy="718459"/>
              </a:xfrm>
              <a:blipFill>
                <a:blip r:embed="rId4"/>
                <a:stretch>
                  <a:fillRect t="-51282" b="-529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/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</m:t>
                      </m:r>
                      <m:rad>
                        <m:radPr>
                          <m:degHide m:val="on"/>
                          <m:ctrlP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sz="26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GB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6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sz="2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GB" sz="2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6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…&lt;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 </m:t>
                      </m:r>
                      <m:sSup>
                        <m:sSupPr>
                          <m:ctrlP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GB" sz="2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GB" sz="2600" b="0" i="1" smtClean="0">
                          <a:latin typeface="Cambria Math" panose="02040503050406030204" pitchFamily="18" charset="0"/>
                        </a:rPr>
                        <m:t>&lt;  …&lt;</m:t>
                      </m:r>
                      <m:sSup>
                        <m:sSupPr>
                          <m:ctrlPr>
                            <a:rPr lang="en-GB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26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9C0A3-2CD1-FE1E-0464-8B9817606F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451" y="5430613"/>
                <a:ext cx="10019092" cy="404598"/>
              </a:xfrm>
              <a:prstGeom prst="rect">
                <a:avLst/>
              </a:prstGeom>
              <a:blipFill>
                <a:blip r:embed="rId5"/>
                <a:stretch>
                  <a:fillRect t="-6061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/>
              <p:nvPr/>
            </p:nvSpPr>
            <p:spPr>
              <a:xfrm>
                <a:off x="4164482" y="3101563"/>
                <a:ext cx="387471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1EAC91-F393-BD78-124B-3A0FA9D0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482" y="3101563"/>
                <a:ext cx="387471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/>
              <p:nvPr/>
            </p:nvSpPr>
            <p:spPr>
              <a:xfrm>
                <a:off x="879021" y="1368836"/>
                <a:ext cx="682670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If we have three functions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243F11D-FD84-07A8-F5A0-67006CDEA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21" y="1368836"/>
                <a:ext cx="6826704" cy="461665"/>
              </a:xfrm>
              <a:prstGeom prst="rect">
                <a:avLst/>
              </a:prstGeom>
              <a:blipFill>
                <a:blip r:embed="rId7"/>
                <a:stretch>
                  <a:fillRect l="-1339" t="-10667" b="-3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/>
              <p:nvPr/>
            </p:nvSpPr>
            <p:spPr>
              <a:xfrm>
                <a:off x="4083383" y="3696199"/>
                <a:ext cx="404102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+3≤5×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113A01D-382A-0E26-30FA-35024800F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383" y="3696199"/>
                <a:ext cx="404102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C1C252B-6185-A2B5-538D-24328A94EBB0}"/>
              </a:ext>
            </a:extLst>
          </p:cNvPr>
          <p:cNvGrpSpPr/>
          <p:nvPr/>
        </p:nvGrpSpPr>
        <p:grpSpPr>
          <a:xfrm>
            <a:off x="3798514" y="2895309"/>
            <a:ext cx="428760" cy="2538720"/>
            <a:chOff x="3798514" y="2895309"/>
            <a:chExt cx="428760" cy="253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14:cNvPr>
                <p14:cNvContentPartPr/>
                <p14:nvPr/>
              </p14:nvContentPartPr>
              <p14:xfrm>
                <a:off x="3798514" y="2895309"/>
                <a:ext cx="370080" cy="253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B13FE1-3A48-9D96-FFD9-6B66F81C697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9514" y="2886309"/>
                  <a:ext cx="387720" cy="25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14:cNvPr>
                <p14:cNvContentPartPr/>
                <p14:nvPr/>
              </p14:nvContentPartPr>
              <p14:xfrm>
                <a:off x="4059874" y="5309109"/>
                <a:ext cx="167400" cy="124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0689EE-B014-C93D-3FC1-5DD86779FC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50874" y="5300109"/>
                  <a:ext cx="18504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646D27-11B5-4EEE-6C3A-C9D52F5CECB0}"/>
              </a:ext>
            </a:extLst>
          </p:cNvPr>
          <p:cNvGrpSpPr/>
          <p:nvPr/>
        </p:nvGrpSpPr>
        <p:grpSpPr>
          <a:xfrm>
            <a:off x="3907537" y="5449243"/>
            <a:ext cx="513889" cy="506030"/>
            <a:chOff x="3798513" y="5362155"/>
            <a:chExt cx="513889" cy="50603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E2A832-538F-6AD4-F9E0-8693A439B930}"/>
                </a:ext>
              </a:extLst>
            </p:cNvPr>
            <p:cNvCxnSpPr>
              <a:cxnSpLocks/>
            </p:cNvCxnSpPr>
            <p:nvPr/>
          </p:nvCxnSpPr>
          <p:spPr>
            <a:xfrm>
              <a:off x="4312402" y="5362155"/>
              <a:ext cx="0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F77A8D6-A5CB-2B0B-5B03-1FDC60C2BBF0}"/>
                </a:ext>
              </a:extLst>
            </p:cNvPr>
            <p:cNvCxnSpPr>
              <a:cxnSpLocks/>
            </p:cNvCxnSpPr>
            <p:nvPr/>
          </p:nvCxnSpPr>
          <p:spPr>
            <a:xfrm>
              <a:off x="3798514" y="5362155"/>
              <a:ext cx="513888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DD4638-5534-0D4B-FB49-443B93C4BE9A}"/>
                </a:ext>
              </a:extLst>
            </p:cNvPr>
            <p:cNvCxnSpPr>
              <a:cxnSpLocks/>
            </p:cNvCxnSpPr>
            <p:nvPr/>
          </p:nvCxnSpPr>
          <p:spPr>
            <a:xfrm>
              <a:off x="3798513" y="5868185"/>
              <a:ext cx="513889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54EF264-AAEA-F683-AB54-B473F75C16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8513" y="5362155"/>
              <a:ext cx="1" cy="50603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AEB349-FD08-1138-7C97-04E549C5BEE4}"/>
              </a:ext>
            </a:extLst>
          </p:cNvPr>
          <p:cNvSpPr txBox="1"/>
          <p:nvPr/>
        </p:nvSpPr>
        <p:spPr>
          <a:xfrm>
            <a:off x="4332394" y="4909904"/>
            <a:ext cx="2144606" cy="461665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/>
              <a:t>Average bound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3FD2A32-E638-6C72-0224-D24851D3C3DD}"/>
              </a:ext>
            </a:extLst>
          </p:cNvPr>
          <p:cNvGrpSpPr/>
          <p:nvPr/>
        </p:nvGrpSpPr>
        <p:grpSpPr>
          <a:xfrm>
            <a:off x="2019873" y="2195679"/>
            <a:ext cx="9498545" cy="461666"/>
            <a:chOff x="2019873" y="2195679"/>
            <a:chExt cx="9498545" cy="461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6CD2E4-B3B0-4F51-B464-CD7214CBB44E}"/>
                    </a:ext>
                  </a:extLst>
                </p:cNvPr>
                <p:cNvSpPr txBox="1"/>
                <p:nvPr/>
              </p:nvSpPr>
              <p:spPr>
                <a:xfrm>
                  <a:off x="4988726" y="2195679"/>
                  <a:ext cx="2854780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36CD2E4-B3B0-4F51-B464-CD7214CBB4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8726" y="2195679"/>
                  <a:ext cx="2854780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6098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320C98-BF15-AB37-C912-455F152F45D9}"/>
                    </a:ext>
                  </a:extLst>
                </p:cNvPr>
                <p:cNvSpPr txBox="1"/>
                <p:nvPr/>
              </p:nvSpPr>
              <p:spPr>
                <a:xfrm>
                  <a:off x="2019873" y="2195680"/>
                  <a:ext cx="2148721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+3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F320C98-BF15-AB37-C912-455F152F4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9873" y="2195680"/>
                  <a:ext cx="2148721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19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EF445B-8A91-B4F7-BA58-8C8F6C0AEB9E}"/>
                    </a:ext>
                  </a:extLst>
                </p:cNvPr>
                <p:cNvSpPr txBox="1"/>
                <p:nvPr/>
              </p:nvSpPr>
              <p:spPr>
                <a:xfrm>
                  <a:off x="8663638" y="2195679"/>
                  <a:ext cx="2854780" cy="461665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PH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2EF445B-8A91-B4F7-BA58-8C8F6C0AE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638" y="2195679"/>
                  <a:ext cx="2854780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7544CEC-3AF0-DB1A-552B-F4F1429BF8D6}"/>
              </a:ext>
            </a:extLst>
          </p:cNvPr>
          <p:cNvGrpSpPr/>
          <p:nvPr/>
        </p:nvGrpSpPr>
        <p:grpSpPr>
          <a:xfrm>
            <a:off x="3990900" y="2771550"/>
            <a:ext cx="6392520" cy="2569320"/>
            <a:chOff x="3990900" y="2771550"/>
            <a:chExt cx="6392520" cy="25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ACFE282-F363-4D3F-986F-D78B028D1BD8}"/>
                    </a:ext>
                  </a:extLst>
                </p14:cNvPr>
                <p14:cNvContentPartPr/>
                <p14:nvPr/>
              </p14:nvContentPartPr>
              <p14:xfrm>
                <a:off x="4208340" y="2875590"/>
                <a:ext cx="4136400" cy="2399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ACFE282-F363-4D3F-986F-D78B028D1B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99700" y="2866950"/>
                  <a:ext cx="4154040" cy="24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B7A5C1-C602-518F-D3B6-3E7ACC65E6E3}"/>
                    </a:ext>
                  </a:extLst>
                </p14:cNvPr>
                <p14:cNvContentPartPr/>
                <p14:nvPr/>
              </p14:nvContentPartPr>
              <p14:xfrm>
                <a:off x="4124100" y="5155830"/>
                <a:ext cx="231480" cy="146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B7A5C1-C602-518F-D3B6-3E7ACC65E6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15100" y="5147190"/>
                  <a:ext cx="249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7CCA391-81B9-FC7D-B28C-AEF67FA7406D}"/>
                    </a:ext>
                  </a:extLst>
                </p14:cNvPr>
                <p14:cNvContentPartPr/>
                <p14:nvPr/>
              </p14:nvContentPartPr>
              <p14:xfrm>
                <a:off x="4084860" y="2771550"/>
                <a:ext cx="6298560" cy="2517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7CCA391-81B9-FC7D-B28C-AEF67FA7406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6220" y="2762550"/>
                  <a:ext cx="6316200" cy="253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805A587-9D99-210C-552D-4165230BB514}"/>
                    </a:ext>
                  </a:extLst>
                </p14:cNvPr>
                <p14:cNvContentPartPr/>
                <p14:nvPr/>
              </p14:nvContentPartPr>
              <p14:xfrm>
                <a:off x="3990900" y="5219550"/>
                <a:ext cx="201960" cy="121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805A587-9D99-210C-552D-4165230BB5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981900" y="5210550"/>
                  <a:ext cx="21960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48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5" grpId="0"/>
      <p:bldP spid="4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2431</TotalTime>
  <Words>438</Words>
  <Application>Microsoft Macintosh PowerPoint</Application>
  <PresentationFormat>Widescreen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Calibri Light (Headings)</vt:lpstr>
      <vt:lpstr>Cambria Math</vt:lpstr>
      <vt:lpstr>euclid_circular_a</vt:lpstr>
      <vt:lpstr>Wingdings</vt:lpstr>
      <vt:lpstr>Office Theme</vt:lpstr>
      <vt:lpstr>Asymptotic Notations</vt:lpstr>
      <vt:lpstr>Outline</vt:lpstr>
      <vt:lpstr>Asymptotic Notations</vt:lpstr>
      <vt:lpstr>Big-O Notation (O-notation)</vt:lpstr>
      <vt:lpstr>Big-O Notation (O-notation)</vt:lpstr>
      <vt:lpstr>Big-Omega Notation (Ω -notation)</vt:lpstr>
      <vt:lpstr>Big-Omega Notation (Ω -notation)</vt:lpstr>
      <vt:lpstr>Big-Theta Notation (Θ-notation)</vt:lpstr>
      <vt:lpstr>Big-Theta Notation (Θ-notation)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441</cp:revision>
  <dcterms:created xsi:type="dcterms:W3CDTF">2022-05-11T03:47:05Z</dcterms:created>
  <dcterms:modified xsi:type="dcterms:W3CDTF">2024-05-07T01:22:24Z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