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185de79b9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185de79b9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185de79b9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185de79b9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185de79b9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185de79b9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185de79b9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185de79b9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185de79b9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185de79b9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185de79b9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185de79b9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185de79b9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185de79b9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691675" y="-91975"/>
            <a:ext cx="67473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Clickbait Post Detection using NLP for Sustainable Content</a:t>
            </a:r>
            <a:endParaRPr sz="7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44475" y="3260025"/>
            <a:ext cx="77631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           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Prepared By: Syeda Jannatul Ferdous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ID: 20301067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Section :01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249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motivation of this research is to mitigate the clickbait and create reliable content identification.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research enhances clickbait identification, compares methodologies, offers practical insights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Gathering dataset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techniques used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organization using Word2Vec and TF-IDF feature representation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Concatenation and shuffling of data, storage in an Excel sheet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of machine learning methods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Usage of Voting Classifier and Logistic Regression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Study advances clickbait identification, enhances discernment in deceptive headlines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Limitation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Understanding of Model Behaviour: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Unclear false positives/negatives hinder model performance evaluation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Limitation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Adaptability Issues: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Uncertain effectiveness across platforms, languages, data types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Synthesis</a:t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Thorough clickbait analysis, Voting Classifier excels in performance metrics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