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F037E-392A-43E0-9748-E4623EF62AD3}" type="datetimeFigureOut">
              <a:rPr lang="en-US" smtClean="0"/>
              <a:pPr/>
              <a:t>19/02/2013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74F74-F326-41F4-91B8-4FB9BE814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74F74-F326-41F4-91B8-4FB9BE814F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0706FE-F6F0-45D0-8BEE-B9C56D6F79D1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A6845F-B26B-4009-A3CD-9E39FE0A745C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7CF73FD-5284-4B73-B738-F83396A2A976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9E26B-588B-4640-821C-37A57BB59B10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0BD250-762D-4D2C-9F77-C69D44D02BC9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C995C7-8282-4941-92CB-88879304E1A9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530DC1-E755-460C-B4A3-758550178CA1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EFF5AF-ED89-4474-8FD4-EDAA334D79A5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568923-3F1F-4090-90A6-3CFBEC7E33E1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EBA2DC-5F2F-4E2D-B6BA-56009F3A5E33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1C29F4-97AF-47F3-9406-A5C5C156E877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A2C97B-B22D-443D-92C9-A42285550908}" type="datetime1">
              <a:rPr lang="en-US" smtClean="0"/>
              <a:pPr/>
              <a:t>19/02/2013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Information System Design</a:t>
            </a:r>
          </a:p>
          <a:p>
            <a:pPr lvl="1"/>
            <a:r>
              <a:rPr lang="en-US" sz="2800" dirty="0" smtClean="0"/>
              <a:t>Design Concepts and Principles</a:t>
            </a:r>
          </a:p>
          <a:p>
            <a:pPr lvl="1"/>
            <a:r>
              <a:rPr lang="en-US" sz="2800" dirty="0" smtClean="0"/>
              <a:t>Unified Modeling Language</a:t>
            </a:r>
          </a:p>
          <a:p>
            <a:pPr lvl="1"/>
            <a:r>
              <a:rPr lang="en-US" sz="2800" dirty="0" smtClean="0"/>
              <a:t>Object Oriented Design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According </a:t>
            </a:r>
            <a:r>
              <a:rPr lang="en-US" sz="3200" dirty="0" smtClean="0"/>
              <a:t>to Wikipedia:</a:t>
            </a:r>
          </a:p>
          <a:p>
            <a:pPr lvl="1" algn="just"/>
            <a:r>
              <a:rPr lang="en-US" sz="2800" dirty="0" smtClean="0">
                <a:solidFill>
                  <a:srgbClr val="00B050"/>
                </a:solidFill>
              </a:rPr>
              <a:t>The study of complementary networks of hardware and software that people and organizations use to collect, filter, process, create, and distribute </a:t>
            </a:r>
            <a:r>
              <a:rPr lang="en-US" sz="2800" dirty="0" smtClean="0">
                <a:solidFill>
                  <a:srgbClr val="00B050"/>
                </a:solidFill>
              </a:rPr>
              <a:t>data.</a:t>
            </a:r>
            <a:endParaRPr lang="en-US" sz="2800" dirty="0" smtClean="0">
              <a:solidFill>
                <a:srgbClr val="00B050"/>
              </a:solidFill>
            </a:endParaRPr>
          </a:p>
          <a:p>
            <a:pPr lvl="1" algn="just"/>
            <a:r>
              <a:rPr lang="en-US" sz="2800" dirty="0" smtClean="0"/>
              <a:t>Examples: </a:t>
            </a:r>
          </a:p>
          <a:p>
            <a:pPr lvl="2" algn="just"/>
            <a:r>
              <a:rPr lang="en-US" sz="2800" dirty="0" smtClean="0"/>
              <a:t>Online Shopping System</a:t>
            </a:r>
          </a:p>
          <a:p>
            <a:pPr lvl="2" algn="just"/>
            <a:r>
              <a:rPr lang="en-US" sz="2800" dirty="0" smtClean="0"/>
              <a:t>Patient Diagnostic </a:t>
            </a:r>
            <a:r>
              <a:rPr lang="en-US" sz="2800" dirty="0" smtClean="0"/>
              <a:t>History</a:t>
            </a:r>
          </a:p>
          <a:p>
            <a:pPr lvl="2" algn="just"/>
            <a:r>
              <a:rPr lang="en-US" sz="2800" smtClean="0"/>
              <a:t>Student Database</a:t>
            </a:r>
            <a:r>
              <a:rPr lang="en-US" sz="2800" smtClean="0"/>
              <a:t> </a:t>
            </a:r>
            <a:endParaRPr lang="en-US" sz="2800" dirty="0" smtClean="0"/>
          </a:p>
          <a:p>
            <a:pPr lvl="2" algn="just"/>
            <a:endParaRPr lang="en-US" sz="26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accent3"/>
                </a:solidFill>
              </a:rPr>
              <a:t>The Unified Modeling Language User Guide</a:t>
            </a:r>
          </a:p>
          <a:p>
            <a:pPr lvl="1"/>
            <a:r>
              <a:rPr lang="en-US" sz="3100" dirty="0" err="1" smtClean="0">
                <a:solidFill>
                  <a:schemeClr val="accent3"/>
                </a:solidFill>
              </a:rPr>
              <a:t>Booch</a:t>
            </a:r>
            <a:r>
              <a:rPr lang="en-US" sz="3100" dirty="0" smtClean="0">
                <a:solidFill>
                  <a:schemeClr val="accent3"/>
                </a:solidFill>
              </a:rPr>
              <a:t>, </a:t>
            </a:r>
            <a:r>
              <a:rPr lang="en-US" sz="3100" dirty="0" err="1" smtClean="0">
                <a:solidFill>
                  <a:schemeClr val="accent3"/>
                </a:solidFill>
              </a:rPr>
              <a:t>Rumbaugh</a:t>
            </a:r>
            <a:r>
              <a:rPr lang="en-US" sz="3100" dirty="0" smtClean="0">
                <a:solidFill>
                  <a:schemeClr val="accent3"/>
                </a:solidFill>
              </a:rPr>
              <a:t> and Jacobson</a:t>
            </a:r>
          </a:p>
          <a:p>
            <a:r>
              <a:rPr lang="en-US" sz="3100" dirty="0" smtClean="0">
                <a:solidFill>
                  <a:schemeClr val="bg2">
                    <a:lumMod val="50000"/>
                  </a:schemeClr>
                </a:solidFill>
              </a:rPr>
              <a:t>System Analysis and Design (7</a:t>
            </a:r>
            <a:r>
              <a:rPr lang="en-US" sz="3100" baseline="30000" dirty="0" smtClean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sz="3100" dirty="0" smtClean="0">
                <a:solidFill>
                  <a:schemeClr val="bg2">
                    <a:lumMod val="50000"/>
                  </a:schemeClr>
                </a:solidFill>
              </a:rPr>
              <a:t> Edition)</a:t>
            </a:r>
          </a:p>
          <a:p>
            <a:pPr lvl="1"/>
            <a:r>
              <a:rPr lang="en-US" sz="3100" dirty="0" smtClean="0">
                <a:solidFill>
                  <a:schemeClr val="bg2">
                    <a:lumMod val="50000"/>
                  </a:schemeClr>
                </a:solidFill>
              </a:rPr>
              <a:t>Whitten, Bentley and </a:t>
            </a:r>
            <a:r>
              <a:rPr lang="en-US" sz="3100" dirty="0" err="1" smtClean="0">
                <a:solidFill>
                  <a:schemeClr val="bg2">
                    <a:lumMod val="50000"/>
                  </a:schemeClr>
                </a:solidFill>
              </a:rPr>
              <a:t>Dittman</a:t>
            </a:r>
            <a:endParaRPr lang="en-US" sz="31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3100" dirty="0" smtClean="0">
                <a:solidFill>
                  <a:srgbClr val="00B050"/>
                </a:solidFill>
              </a:rPr>
              <a:t>Object Oriented System Analysis and Design Using UML (2</a:t>
            </a:r>
            <a:r>
              <a:rPr lang="en-US" sz="3100" baseline="30000" dirty="0" smtClean="0">
                <a:solidFill>
                  <a:srgbClr val="00B050"/>
                </a:solidFill>
              </a:rPr>
              <a:t>nd</a:t>
            </a:r>
            <a:r>
              <a:rPr lang="en-US" sz="3100" dirty="0" smtClean="0">
                <a:solidFill>
                  <a:srgbClr val="00B050"/>
                </a:solidFill>
              </a:rPr>
              <a:t> Edition)</a:t>
            </a:r>
          </a:p>
          <a:p>
            <a:pPr lvl="1"/>
            <a:r>
              <a:rPr lang="en-US" sz="3100" dirty="0" smtClean="0">
                <a:solidFill>
                  <a:srgbClr val="00B050"/>
                </a:solidFill>
              </a:rPr>
              <a:t>Bennett, </a:t>
            </a:r>
            <a:r>
              <a:rPr lang="en-US" sz="3100" dirty="0" err="1" smtClean="0">
                <a:solidFill>
                  <a:srgbClr val="00B050"/>
                </a:solidFill>
              </a:rPr>
              <a:t>McRobb</a:t>
            </a:r>
            <a:r>
              <a:rPr lang="en-US" sz="3100" dirty="0" smtClean="0">
                <a:solidFill>
                  <a:srgbClr val="00B050"/>
                </a:solidFill>
              </a:rPr>
              <a:t> and Farmer</a:t>
            </a:r>
            <a:endParaRPr lang="en-US" sz="3100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</TotalTime>
  <Words>101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CSE 307</vt:lpstr>
      <vt:lpstr>Topics</vt:lpstr>
      <vt:lpstr>Information System</vt:lpstr>
      <vt:lpstr>Reference Books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307</dc:title>
  <dc:creator>Ayon</dc:creator>
  <cp:lastModifiedBy>Ayon</cp:lastModifiedBy>
  <cp:revision>13</cp:revision>
  <dcterms:created xsi:type="dcterms:W3CDTF">2006-08-16T00:00:00Z</dcterms:created>
  <dcterms:modified xsi:type="dcterms:W3CDTF">2013-02-19T03:00:42Z</dcterms:modified>
</cp:coreProperties>
</file>