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2" r:id="rId2"/>
    <p:sldMasterId id="2147483744" r:id="rId3"/>
  </p:sldMasterIdLst>
  <p:notesMasterIdLst>
    <p:notesMasterId r:id="rId17"/>
  </p:notesMasterIdLst>
  <p:handoutMasterIdLst>
    <p:handoutMasterId r:id="rId18"/>
  </p:handoutMasterIdLst>
  <p:sldIdLst>
    <p:sldId id="353" r:id="rId4"/>
    <p:sldId id="354" r:id="rId5"/>
    <p:sldId id="355" r:id="rId6"/>
    <p:sldId id="356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91" autoAdjust="0"/>
    <p:restoredTop sz="86833" autoAdjust="0"/>
  </p:normalViewPr>
  <p:slideViewPr>
    <p:cSldViewPr showGuides="1">
      <p:cViewPr>
        <p:scale>
          <a:sx n="70" d="100"/>
          <a:sy n="70" d="100"/>
        </p:scale>
        <p:origin x="-252" y="15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3/11/2014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88825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983" y="4114800"/>
            <a:ext cx="10512860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983" y="5338170"/>
            <a:ext cx="10512860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9156" y="365125"/>
            <a:ext cx="1599783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365125"/>
            <a:ext cx="853217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70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0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80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261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84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56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98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86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0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75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88825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3429001"/>
            <a:ext cx="95987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029" y="5340096"/>
            <a:ext cx="95987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66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02789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2953" y="1825625"/>
            <a:ext cx="502789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69" y="1828800"/>
            <a:ext cx="502789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69" y="2514601"/>
            <a:ext cx="502789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541" y="1828800"/>
            <a:ext cx="502789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541" y="2514601"/>
            <a:ext cx="502789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8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2736" y="1524000"/>
            <a:ext cx="3428107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399133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2736" y="3581400"/>
            <a:ext cx="3428107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2736" y="1527048"/>
            <a:ext cx="3428107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7980" y="685800"/>
            <a:ext cx="6399133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2737" y="3581400"/>
            <a:ext cx="3428106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6492239"/>
            <a:ext cx="12185651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3416" y="6549716"/>
            <a:ext cx="1667426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3/11/2014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901" y="6549716"/>
            <a:ext cx="84399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43" y="6549716"/>
            <a:ext cx="446245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>
                <a:solidFill>
                  <a:srgbClr val="3D372E">
                    <a:lumMod val="40000"/>
                    <a:lumOff val="6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D372E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0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>
                <a:solidFill>
                  <a:prstClr val="black"/>
                </a:solidFill>
              </a:rPr>
              <a:pPr/>
              <a:t>3/11/2014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09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3733800"/>
            <a:ext cx="10512860" cy="115844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Berlin Sans FB" pitchFamily="34" charset="0"/>
              </a:rPr>
              <a:t>GARMENTS 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800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Sends Finished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>
            <a:stCxn id="75" idx="4"/>
            <a:endCxn id="24" idx="0"/>
          </p:cNvCxnSpPr>
          <p:nvPr/>
        </p:nvCxnSpPr>
        <p:spPr>
          <a:xfrm>
            <a:off x="1108010" y="2203114"/>
            <a:ext cx="611263" cy="121849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212552" y="5721321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Way of Delivery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no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0" y="1413746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Name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596736" cy="168706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  <a:endCxn id="24" idx="0"/>
          </p:cNvCxnSpPr>
          <p:nvPr/>
        </p:nvCxnSpPr>
        <p:spPr>
          <a:xfrm flipH="1">
            <a:off x="1719273" y="1913535"/>
            <a:ext cx="1510211" cy="15080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8" idx="1"/>
            <a:endCxn id="25" idx="3"/>
          </p:cNvCxnSpPr>
          <p:nvPr/>
        </p:nvCxnSpPr>
        <p:spPr>
          <a:xfrm flipH="1">
            <a:off x="6106378" y="3672644"/>
            <a:ext cx="1283434" cy="898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541342" y="5714999"/>
            <a:ext cx="2284689" cy="90269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status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038217" y="934047"/>
            <a:ext cx="1829801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dirty="0"/>
          </a:p>
        </p:txBody>
      </p:sp>
      <p:cxnSp>
        <p:nvCxnSpPr>
          <p:cNvPr id="44" name="Straight Connector 43"/>
          <p:cNvCxnSpPr>
            <a:stCxn id="38" idx="0"/>
            <a:endCxn id="178" idx="2"/>
          </p:cNvCxnSpPr>
          <p:nvPr/>
        </p:nvCxnSpPr>
        <p:spPr>
          <a:xfrm flipH="1" flipV="1">
            <a:off x="8404452" y="3978968"/>
            <a:ext cx="1279235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178" idx="0"/>
          </p:cNvCxnSpPr>
          <p:nvPr/>
        </p:nvCxnSpPr>
        <p:spPr>
          <a:xfrm flipH="1">
            <a:off x="8404452" y="1598383"/>
            <a:ext cx="548666" cy="1767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218612" y="174410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Name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4"/>
            <a:endCxn id="178" idx="0"/>
          </p:cNvCxnSpPr>
          <p:nvPr/>
        </p:nvCxnSpPr>
        <p:spPr>
          <a:xfrm flipH="1">
            <a:off x="8404452" y="2533471"/>
            <a:ext cx="1917617" cy="8328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98368" y="473771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Expected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62340" y="3295848"/>
            <a:ext cx="2216020" cy="75359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no.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73932" y="20489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type</a:t>
            </a:r>
          </a:p>
        </p:txBody>
      </p:sp>
      <p:sp>
        <p:nvSpPr>
          <p:cNvPr id="27" name="Oval 26"/>
          <p:cNvSpPr/>
          <p:nvPr/>
        </p:nvSpPr>
        <p:spPr>
          <a:xfrm>
            <a:off x="6281942" y="1019062"/>
            <a:ext cx="171378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Product-id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66565" y="5714999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loss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898039" y="463103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Defection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>
            <a:stCxn id="178" idx="0"/>
            <a:endCxn id="26" idx="4"/>
          </p:cNvCxnSpPr>
          <p:nvPr/>
        </p:nvCxnSpPr>
        <p:spPr>
          <a:xfrm flipH="1" flipV="1">
            <a:off x="6281942" y="2838271"/>
            <a:ext cx="2122510" cy="5280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8" idx="2"/>
            <a:endCxn id="22" idx="0"/>
          </p:cNvCxnSpPr>
          <p:nvPr/>
        </p:nvCxnSpPr>
        <p:spPr>
          <a:xfrm flipH="1">
            <a:off x="6106378" y="3978968"/>
            <a:ext cx="2298074" cy="75875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8" idx="0"/>
            <a:endCxn id="27" idx="4"/>
          </p:cNvCxnSpPr>
          <p:nvPr/>
        </p:nvCxnSpPr>
        <p:spPr>
          <a:xfrm flipH="1" flipV="1">
            <a:off x="7138834" y="1808430"/>
            <a:ext cx="1265618" cy="1557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0"/>
            <a:endCxn id="178" idx="2"/>
          </p:cNvCxnSpPr>
          <p:nvPr/>
        </p:nvCxnSpPr>
        <p:spPr>
          <a:xfrm flipH="1" flipV="1">
            <a:off x="8404452" y="3978968"/>
            <a:ext cx="2601597" cy="65207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8" idx="2"/>
            <a:endCxn id="28" idx="0"/>
          </p:cNvCxnSpPr>
          <p:nvPr/>
        </p:nvCxnSpPr>
        <p:spPr>
          <a:xfrm flipH="1">
            <a:off x="6974575" y="3978968"/>
            <a:ext cx="1429877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2"/>
            <a:endCxn id="178" idx="3"/>
          </p:cNvCxnSpPr>
          <p:nvPr/>
        </p:nvCxnSpPr>
        <p:spPr>
          <a:xfrm flipH="1" flipV="1">
            <a:off x="9419091" y="3672644"/>
            <a:ext cx="543249" cy="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-534161" y="493195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loss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799097" y="488733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07959" y="229118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Contact No.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1" name="Straight Connector 40"/>
          <p:cNvCxnSpPr>
            <a:stCxn id="40" idx="4"/>
            <a:endCxn id="24" idx="0"/>
          </p:cNvCxnSpPr>
          <p:nvPr/>
        </p:nvCxnSpPr>
        <p:spPr>
          <a:xfrm flipH="1">
            <a:off x="1719273" y="3080555"/>
            <a:ext cx="2196696" cy="341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37" idx="1"/>
          </p:cNvCxnSpPr>
          <p:nvPr/>
        </p:nvCxnSpPr>
        <p:spPr>
          <a:xfrm>
            <a:off x="1719273" y="4034260"/>
            <a:ext cx="1404353" cy="9686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2"/>
            <a:endCxn id="36" idx="0"/>
          </p:cNvCxnSpPr>
          <p:nvPr/>
        </p:nvCxnSpPr>
        <p:spPr>
          <a:xfrm flipH="1">
            <a:off x="573849" y="4034260"/>
            <a:ext cx="1145424" cy="89769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>
            <a:stCxn id="75" idx="4"/>
            <a:endCxn id="24" idx="0"/>
          </p:cNvCxnSpPr>
          <p:nvPr/>
        </p:nvCxnSpPr>
        <p:spPr>
          <a:xfrm>
            <a:off x="1108010" y="2203114"/>
            <a:ext cx="611263" cy="121849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212552" y="5721321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Way of Delivery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no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0" y="1413746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Name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596736" cy="168706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  <a:endCxn id="24" idx="0"/>
          </p:cNvCxnSpPr>
          <p:nvPr/>
        </p:nvCxnSpPr>
        <p:spPr>
          <a:xfrm flipH="1">
            <a:off x="1719273" y="1913535"/>
            <a:ext cx="1510211" cy="15080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8" idx="1"/>
            <a:endCxn id="25" idx="3"/>
          </p:cNvCxnSpPr>
          <p:nvPr/>
        </p:nvCxnSpPr>
        <p:spPr>
          <a:xfrm flipH="1">
            <a:off x="6106378" y="3672644"/>
            <a:ext cx="1283434" cy="898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18613" y="4931954"/>
            <a:ext cx="198120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932115" y="1266215"/>
            <a:ext cx="1829801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/>
          </a:p>
        </p:txBody>
      </p:sp>
      <p:cxnSp>
        <p:nvCxnSpPr>
          <p:cNvPr id="44" name="Straight Connector 43"/>
          <p:cNvCxnSpPr>
            <a:stCxn id="38" idx="0"/>
            <a:endCxn id="178" idx="2"/>
          </p:cNvCxnSpPr>
          <p:nvPr/>
        </p:nvCxnSpPr>
        <p:spPr>
          <a:xfrm flipH="1" flipV="1">
            <a:off x="8404452" y="3978968"/>
            <a:ext cx="1804761" cy="95298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178" idx="0"/>
          </p:cNvCxnSpPr>
          <p:nvPr/>
        </p:nvCxnSpPr>
        <p:spPr>
          <a:xfrm flipH="1">
            <a:off x="8404452" y="1930551"/>
            <a:ext cx="442564" cy="143576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419091" y="2138787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Name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4"/>
            <a:endCxn id="178" idx="0"/>
          </p:cNvCxnSpPr>
          <p:nvPr/>
        </p:nvCxnSpPr>
        <p:spPr>
          <a:xfrm flipH="1">
            <a:off x="8404452" y="2928155"/>
            <a:ext cx="2118096" cy="43816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975729" y="1356128"/>
            <a:ext cx="171378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Client-id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39568" y="5081709"/>
            <a:ext cx="1964883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>
            <a:stCxn id="178" idx="0"/>
            <a:endCxn id="27" idx="4"/>
          </p:cNvCxnSpPr>
          <p:nvPr/>
        </p:nvCxnSpPr>
        <p:spPr>
          <a:xfrm flipH="1" flipV="1">
            <a:off x="6832621" y="2145496"/>
            <a:ext cx="1571831" cy="122082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8" idx="2"/>
            <a:endCxn id="28" idx="0"/>
          </p:cNvCxnSpPr>
          <p:nvPr/>
        </p:nvCxnSpPr>
        <p:spPr>
          <a:xfrm flipH="1">
            <a:off x="7422010" y="3978968"/>
            <a:ext cx="982442" cy="11027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-534161" y="493195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loss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799097" y="488733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07959" y="229118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Contact No.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1" name="Straight Connector 40"/>
          <p:cNvCxnSpPr>
            <a:stCxn id="40" idx="4"/>
            <a:endCxn id="24" idx="0"/>
          </p:cNvCxnSpPr>
          <p:nvPr/>
        </p:nvCxnSpPr>
        <p:spPr>
          <a:xfrm flipH="1">
            <a:off x="1719273" y="3080555"/>
            <a:ext cx="2196696" cy="341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37" idx="1"/>
          </p:cNvCxnSpPr>
          <p:nvPr/>
        </p:nvCxnSpPr>
        <p:spPr>
          <a:xfrm>
            <a:off x="1719273" y="4034260"/>
            <a:ext cx="1404353" cy="9686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2"/>
            <a:endCxn id="36" idx="0"/>
          </p:cNvCxnSpPr>
          <p:nvPr/>
        </p:nvCxnSpPr>
        <p:spPr>
          <a:xfrm flipH="1">
            <a:off x="573849" y="4034260"/>
            <a:ext cx="1145424" cy="89769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>
            <a:stCxn id="122" idx="0"/>
            <a:endCxn id="24" idx="2"/>
          </p:cNvCxnSpPr>
          <p:nvPr/>
        </p:nvCxnSpPr>
        <p:spPr>
          <a:xfrm flipV="1">
            <a:off x="1207805" y="4034260"/>
            <a:ext cx="511468" cy="101837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5" idx="4"/>
          </p:cNvCxnSpPr>
          <p:nvPr/>
        </p:nvCxnSpPr>
        <p:spPr>
          <a:xfrm>
            <a:off x="1013464" y="2533471"/>
            <a:ext cx="765447" cy="8945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633921" y="4963668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Contact no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-94546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2018105" cy="92940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94136" y="5052631"/>
            <a:ext cx="1827338" cy="70040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</p:cNvCxnSpPr>
          <p:nvPr/>
        </p:nvCxnSpPr>
        <p:spPr>
          <a:xfrm flipH="1">
            <a:off x="1778911" y="1913535"/>
            <a:ext cx="1450573" cy="148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8" idx="1"/>
            <a:endCxn id="25" idx="3"/>
          </p:cNvCxnSpPr>
          <p:nvPr/>
        </p:nvCxnSpPr>
        <p:spPr>
          <a:xfrm flipH="1">
            <a:off x="6106378" y="3672644"/>
            <a:ext cx="1283434" cy="898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0"/>
          </p:cNvCxnSpPr>
          <p:nvPr/>
        </p:nvCxnSpPr>
        <p:spPr>
          <a:xfrm flipH="1" flipV="1">
            <a:off x="8404452" y="3978969"/>
            <a:ext cx="1804761" cy="95298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4"/>
            <a:endCxn id="178" idx="0"/>
          </p:cNvCxnSpPr>
          <p:nvPr/>
        </p:nvCxnSpPr>
        <p:spPr>
          <a:xfrm>
            <a:off x="6832621" y="2145496"/>
            <a:ext cx="1571831" cy="122082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78" idx="0"/>
          </p:cNvCxnSpPr>
          <p:nvPr/>
        </p:nvCxnSpPr>
        <p:spPr>
          <a:xfrm flipH="1">
            <a:off x="8404452" y="2533471"/>
            <a:ext cx="1917617" cy="8328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18613" y="4931954"/>
            <a:ext cx="198120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932115" y="1266215"/>
            <a:ext cx="1829801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9419091" y="2138787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Name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975729" y="1356128"/>
            <a:ext cx="171378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Client-id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39568" y="5081709"/>
            <a:ext cx="1964883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>
            <a:stCxn id="22" idx="4"/>
            <a:endCxn id="178" idx="0"/>
          </p:cNvCxnSpPr>
          <p:nvPr/>
        </p:nvCxnSpPr>
        <p:spPr>
          <a:xfrm flipH="1">
            <a:off x="8404452" y="1930551"/>
            <a:ext cx="442564" cy="143576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8" idx="2"/>
            <a:endCxn id="27" idx="0"/>
          </p:cNvCxnSpPr>
          <p:nvPr/>
        </p:nvCxnSpPr>
        <p:spPr>
          <a:xfrm flipH="1">
            <a:off x="7422010" y="3978968"/>
            <a:ext cx="982442" cy="11027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229484" y="213878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Office-id</a:t>
            </a:r>
            <a:endParaRPr lang="en-US" u="sng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>
            <a:stCxn id="37" idx="4"/>
            <a:endCxn id="24" idx="0"/>
          </p:cNvCxnSpPr>
          <p:nvPr/>
        </p:nvCxnSpPr>
        <p:spPr>
          <a:xfrm flipH="1">
            <a:off x="1719273" y="2928155"/>
            <a:ext cx="2618221" cy="4934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Notifies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>
            <a:stCxn id="75" idx="4"/>
            <a:endCxn id="24" idx="0"/>
          </p:cNvCxnSpPr>
          <p:nvPr/>
        </p:nvCxnSpPr>
        <p:spPr>
          <a:xfrm>
            <a:off x="1108010" y="2203114"/>
            <a:ext cx="611263" cy="121849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212552" y="5721321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Way of Delivery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no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0" y="1413746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Name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596736" cy="168706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  <a:endCxn id="24" idx="0"/>
          </p:cNvCxnSpPr>
          <p:nvPr/>
        </p:nvCxnSpPr>
        <p:spPr>
          <a:xfrm flipH="1">
            <a:off x="1719273" y="1913535"/>
            <a:ext cx="1510211" cy="15080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78" idx="2"/>
          </p:cNvCxnSpPr>
          <p:nvPr/>
        </p:nvCxnSpPr>
        <p:spPr>
          <a:xfrm flipH="1" flipV="1">
            <a:off x="8404452" y="3978968"/>
            <a:ext cx="1804761" cy="95298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4"/>
            <a:endCxn id="178" idx="0"/>
          </p:cNvCxnSpPr>
          <p:nvPr/>
        </p:nvCxnSpPr>
        <p:spPr>
          <a:xfrm flipH="1">
            <a:off x="8404452" y="1993280"/>
            <a:ext cx="1329292" cy="137304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8" idx="0"/>
            <a:endCxn id="51" idx="4"/>
          </p:cNvCxnSpPr>
          <p:nvPr/>
        </p:nvCxnSpPr>
        <p:spPr>
          <a:xfrm flipH="1" flipV="1">
            <a:off x="6967602" y="2132222"/>
            <a:ext cx="1436850" cy="123409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8" idx="2"/>
          </p:cNvCxnSpPr>
          <p:nvPr/>
        </p:nvCxnSpPr>
        <p:spPr>
          <a:xfrm flipH="1">
            <a:off x="7422010" y="3978968"/>
            <a:ext cx="982442" cy="11027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-534161" y="493195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loss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799097" y="488733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07959" y="229118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 Contact No.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1" name="Straight Connector 40"/>
          <p:cNvCxnSpPr>
            <a:stCxn id="40" idx="4"/>
            <a:endCxn id="24" idx="0"/>
          </p:cNvCxnSpPr>
          <p:nvPr/>
        </p:nvCxnSpPr>
        <p:spPr>
          <a:xfrm flipH="1">
            <a:off x="1719273" y="3080555"/>
            <a:ext cx="2196696" cy="3410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37" idx="1"/>
          </p:cNvCxnSpPr>
          <p:nvPr/>
        </p:nvCxnSpPr>
        <p:spPr>
          <a:xfrm>
            <a:off x="1719273" y="4034260"/>
            <a:ext cx="1404353" cy="9686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2"/>
            <a:endCxn id="36" idx="0"/>
          </p:cNvCxnSpPr>
          <p:nvPr/>
        </p:nvCxnSpPr>
        <p:spPr>
          <a:xfrm flipH="1">
            <a:off x="573849" y="4034260"/>
            <a:ext cx="1145424" cy="89769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178" idx="1"/>
          </p:cNvCxnSpPr>
          <p:nvPr/>
        </p:nvCxnSpPr>
        <p:spPr>
          <a:xfrm flipV="1">
            <a:off x="6106378" y="3672644"/>
            <a:ext cx="1283434" cy="898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634840" y="468846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625734" y="1203912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Contact no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48274" y="5022354"/>
            <a:ext cx="1827338" cy="70040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59592" y="1342854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5860909" y="812815"/>
            <a:ext cx="1811753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Inventory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7923169" y="3237845"/>
            <a:ext cx="1507541" cy="49245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Packing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8110254" y="1972101"/>
            <a:ext cx="1320456" cy="715850"/>
          </a:xfrm>
          <a:prstGeom prst="triangle">
            <a:avLst>
              <a:gd name="adj" fmla="val 435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Isa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>
            <a:stCxn id="6" idx="3"/>
            <a:endCxn id="5" idx="0"/>
          </p:cNvCxnSpPr>
          <p:nvPr/>
        </p:nvCxnSpPr>
        <p:spPr>
          <a:xfrm flipH="1">
            <a:off x="8676940" y="2687951"/>
            <a:ext cx="8597" cy="54989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2" idx="2"/>
          </p:cNvCxnSpPr>
          <p:nvPr/>
        </p:nvCxnSpPr>
        <p:spPr>
          <a:xfrm flipH="1" flipV="1">
            <a:off x="6766786" y="1425463"/>
            <a:ext cx="1918752" cy="54663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4035134" y="3155177"/>
            <a:ext cx="1489131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Cutting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>
            <a:off x="4204417" y="1775675"/>
            <a:ext cx="1320456" cy="715850"/>
          </a:xfrm>
          <a:prstGeom prst="triangle">
            <a:avLst>
              <a:gd name="adj" fmla="val 435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Isa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>
            <a:stCxn id="39" idx="3"/>
            <a:endCxn id="38" idx="0"/>
          </p:cNvCxnSpPr>
          <p:nvPr/>
        </p:nvCxnSpPr>
        <p:spPr>
          <a:xfrm>
            <a:off x="4779700" y="2491525"/>
            <a:ext cx="0" cy="6636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2" idx="2"/>
          </p:cNvCxnSpPr>
          <p:nvPr/>
        </p:nvCxnSpPr>
        <p:spPr>
          <a:xfrm flipV="1">
            <a:off x="4779700" y="1425463"/>
            <a:ext cx="1987085" cy="35021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Decision 139"/>
          <p:cNvSpPr/>
          <p:nvPr/>
        </p:nvSpPr>
        <p:spPr>
          <a:xfrm>
            <a:off x="275342" y="3021612"/>
            <a:ext cx="2039361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Matches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7" name="Straight Connector 146"/>
          <p:cNvCxnSpPr>
            <a:stCxn id="140" idx="2"/>
            <a:endCxn id="90" idx="0"/>
          </p:cNvCxnSpPr>
          <p:nvPr/>
        </p:nvCxnSpPr>
        <p:spPr>
          <a:xfrm>
            <a:off x="1295023" y="3672478"/>
            <a:ext cx="0" cy="7635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69" idx="0"/>
          </p:cNvCxnSpPr>
          <p:nvPr/>
        </p:nvCxnSpPr>
        <p:spPr>
          <a:xfrm>
            <a:off x="1294416" y="1138206"/>
            <a:ext cx="1" cy="55720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6142750" y="1934929"/>
            <a:ext cx="1320456" cy="715850"/>
          </a:xfrm>
          <a:prstGeom prst="triangle">
            <a:avLst>
              <a:gd name="adj" fmla="val 435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Isa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7" name="Straight Connector 26"/>
          <p:cNvCxnSpPr>
            <a:stCxn id="2" idx="2"/>
            <a:endCxn id="26" idx="0"/>
          </p:cNvCxnSpPr>
          <p:nvPr/>
        </p:nvCxnSpPr>
        <p:spPr>
          <a:xfrm flipH="1">
            <a:off x="6718033" y="1425463"/>
            <a:ext cx="48753" cy="50946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6096921" y="3180020"/>
            <a:ext cx="1290973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Sewing section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6" name="Straight Connector 65"/>
          <p:cNvCxnSpPr>
            <a:stCxn id="26" idx="3"/>
            <a:endCxn id="32" idx="0"/>
          </p:cNvCxnSpPr>
          <p:nvPr/>
        </p:nvCxnSpPr>
        <p:spPr>
          <a:xfrm>
            <a:off x="6718033" y="2650779"/>
            <a:ext cx="24375" cy="5292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549851" y="1695410"/>
            <a:ext cx="1489131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2314703" y="839788"/>
            <a:ext cx="2282470" cy="642821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Sends RM</a:t>
            </a:r>
          </a:p>
        </p:txBody>
      </p:sp>
      <p:cxnSp>
        <p:nvCxnSpPr>
          <p:cNvPr id="74" name="Straight Connector 73"/>
          <p:cNvCxnSpPr>
            <a:endCxn id="70" idx="1"/>
          </p:cNvCxnSpPr>
          <p:nvPr/>
        </p:nvCxnSpPr>
        <p:spPr>
          <a:xfrm flipV="1">
            <a:off x="1294416" y="1161199"/>
            <a:ext cx="1020287" cy="392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550457" y="4436027"/>
            <a:ext cx="1489131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1" name="Straight Connector 90"/>
          <p:cNvCxnSpPr>
            <a:stCxn id="69" idx="2"/>
            <a:endCxn id="140" idx="0"/>
          </p:cNvCxnSpPr>
          <p:nvPr/>
        </p:nvCxnSpPr>
        <p:spPr>
          <a:xfrm>
            <a:off x="1294417" y="2212711"/>
            <a:ext cx="606" cy="80890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2317757" y="6077803"/>
            <a:ext cx="1489131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8" name="Flowchart: Decision 97"/>
          <p:cNvSpPr/>
          <p:nvPr/>
        </p:nvSpPr>
        <p:spPr>
          <a:xfrm>
            <a:off x="266086" y="5287437"/>
            <a:ext cx="2039361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Fills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9" name="Straight Connector 98"/>
          <p:cNvCxnSpPr>
            <a:stCxn id="90" idx="2"/>
            <a:endCxn id="98" idx="0"/>
          </p:cNvCxnSpPr>
          <p:nvPr/>
        </p:nvCxnSpPr>
        <p:spPr>
          <a:xfrm flipH="1">
            <a:off x="1285767" y="4953328"/>
            <a:ext cx="9256" cy="33410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8" idx="2"/>
          </p:cNvCxnSpPr>
          <p:nvPr/>
        </p:nvCxnSpPr>
        <p:spPr>
          <a:xfrm>
            <a:off x="1285767" y="5938303"/>
            <a:ext cx="9256" cy="39815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9687872" y="6034200"/>
            <a:ext cx="1489131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3" name="Flowchart: Decision 112"/>
          <p:cNvSpPr/>
          <p:nvPr/>
        </p:nvSpPr>
        <p:spPr>
          <a:xfrm>
            <a:off x="5722728" y="5967418"/>
            <a:ext cx="2039361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Notifies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8" name="Straight Connector 117"/>
          <p:cNvCxnSpPr>
            <a:stCxn id="96" idx="3"/>
            <a:endCxn id="113" idx="1"/>
          </p:cNvCxnSpPr>
          <p:nvPr/>
        </p:nvCxnSpPr>
        <p:spPr>
          <a:xfrm flipV="1">
            <a:off x="3806888" y="6292851"/>
            <a:ext cx="1915840" cy="4360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Process 127"/>
          <p:cNvSpPr/>
          <p:nvPr/>
        </p:nvSpPr>
        <p:spPr>
          <a:xfrm>
            <a:off x="7228574" y="5206059"/>
            <a:ext cx="1489131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9" name="Flowchart: Decision 128"/>
          <p:cNvSpPr/>
          <p:nvPr/>
        </p:nvSpPr>
        <p:spPr>
          <a:xfrm>
            <a:off x="4103389" y="5139277"/>
            <a:ext cx="2039361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0" name="Straight Connector 129"/>
          <p:cNvCxnSpPr>
            <a:stCxn id="129" idx="3"/>
            <a:endCxn id="128" idx="1"/>
          </p:cNvCxnSpPr>
          <p:nvPr/>
        </p:nvCxnSpPr>
        <p:spPr>
          <a:xfrm>
            <a:off x="6142750" y="5464710"/>
            <a:ext cx="108582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9" idx="1"/>
          </p:cNvCxnSpPr>
          <p:nvPr/>
        </p:nvCxnSpPr>
        <p:spPr>
          <a:xfrm flipV="1">
            <a:off x="3236422" y="5464710"/>
            <a:ext cx="866967" cy="2246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Decision 151"/>
          <p:cNvSpPr/>
          <p:nvPr/>
        </p:nvSpPr>
        <p:spPr>
          <a:xfrm>
            <a:off x="9491946" y="5139276"/>
            <a:ext cx="2039361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4" name="Straight Connector 153"/>
          <p:cNvCxnSpPr>
            <a:stCxn id="152" idx="3"/>
          </p:cNvCxnSpPr>
          <p:nvPr/>
        </p:nvCxnSpPr>
        <p:spPr>
          <a:xfrm>
            <a:off x="11531307" y="5464709"/>
            <a:ext cx="405756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8" idx="3"/>
            <a:endCxn id="152" idx="1"/>
          </p:cNvCxnSpPr>
          <p:nvPr/>
        </p:nvCxnSpPr>
        <p:spPr>
          <a:xfrm flipV="1">
            <a:off x="8717705" y="5464709"/>
            <a:ext cx="774241" cy="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11884425" y="5464709"/>
            <a:ext cx="26318" cy="8281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/>
          <p:cNvSpPr/>
          <p:nvPr/>
        </p:nvSpPr>
        <p:spPr>
          <a:xfrm>
            <a:off x="7672662" y="4396386"/>
            <a:ext cx="1204363" cy="517301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0" name="Straight Connector 179"/>
          <p:cNvCxnSpPr>
            <a:stCxn id="179" idx="3"/>
            <a:endCxn id="195" idx="1"/>
          </p:cNvCxnSpPr>
          <p:nvPr/>
        </p:nvCxnSpPr>
        <p:spPr>
          <a:xfrm>
            <a:off x="8877025" y="4655037"/>
            <a:ext cx="64062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2036325" y="4655037"/>
            <a:ext cx="0" cy="218407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0375058" y="6839110"/>
            <a:ext cx="1603890" cy="1295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Decision 194"/>
          <p:cNvSpPr/>
          <p:nvPr/>
        </p:nvSpPr>
        <p:spPr>
          <a:xfrm>
            <a:off x="9517654" y="4329604"/>
            <a:ext cx="2039361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Sends finished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8" name="Straight Connector 197"/>
          <p:cNvCxnSpPr>
            <a:endCxn id="195" idx="3"/>
          </p:cNvCxnSpPr>
          <p:nvPr/>
        </p:nvCxnSpPr>
        <p:spPr>
          <a:xfrm flipH="1">
            <a:off x="11557015" y="4655037"/>
            <a:ext cx="479311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owchart: Decision 212"/>
          <p:cNvSpPr/>
          <p:nvPr/>
        </p:nvSpPr>
        <p:spPr>
          <a:xfrm>
            <a:off x="3083708" y="4223086"/>
            <a:ext cx="2039361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3455938" y="3021612"/>
            <a:ext cx="6231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55938" y="3021612"/>
            <a:ext cx="0" cy="96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3455938" y="3986459"/>
            <a:ext cx="6231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9687872" y="3021612"/>
            <a:ext cx="0" cy="96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213" idx="1"/>
          </p:cNvCxnSpPr>
          <p:nvPr/>
        </p:nvCxnSpPr>
        <p:spPr>
          <a:xfrm flipH="1">
            <a:off x="2727532" y="4548519"/>
            <a:ext cx="356176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5408612" y="3947829"/>
            <a:ext cx="0" cy="6006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endCxn id="213" idx="3"/>
          </p:cNvCxnSpPr>
          <p:nvPr/>
        </p:nvCxnSpPr>
        <p:spPr>
          <a:xfrm flipH="1" flipV="1">
            <a:off x="5123069" y="4548519"/>
            <a:ext cx="285544" cy="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Decision 253"/>
          <p:cNvSpPr/>
          <p:nvPr/>
        </p:nvSpPr>
        <p:spPr>
          <a:xfrm>
            <a:off x="5532385" y="4345159"/>
            <a:ext cx="1949224" cy="650866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59" name="Straight Connector 258"/>
          <p:cNvCxnSpPr>
            <a:stCxn id="179" idx="1"/>
            <a:endCxn id="254" idx="3"/>
          </p:cNvCxnSpPr>
          <p:nvPr/>
        </p:nvCxnSpPr>
        <p:spPr>
          <a:xfrm flipH="1">
            <a:off x="7481609" y="4655037"/>
            <a:ext cx="191053" cy="1555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2" idx="3"/>
          </p:cNvCxnSpPr>
          <p:nvPr/>
        </p:nvCxnSpPr>
        <p:spPr>
          <a:xfrm flipH="1" flipV="1">
            <a:off x="11177003" y="6292851"/>
            <a:ext cx="733740" cy="2180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96" idx="0"/>
          </p:cNvCxnSpPr>
          <p:nvPr/>
        </p:nvCxnSpPr>
        <p:spPr>
          <a:xfrm flipH="1">
            <a:off x="3062323" y="5452952"/>
            <a:ext cx="174099" cy="62485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0" idx="3"/>
            <a:endCxn id="2" idx="1"/>
          </p:cNvCxnSpPr>
          <p:nvPr/>
        </p:nvCxnSpPr>
        <p:spPr>
          <a:xfrm flipV="1">
            <a:off x="4597173" y="1119139"/>
            <a:ext cx="1263736" cy="4206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727532" y="4548520"/>
            <a:ext cx="183311" cy="152928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54" idx="0"/>
          </p:cNvCxnSpPr>
          <p:nvPr/>
        </p:nvCxnSpPr>
        <p:spPr>
          <a:xfrm flipV="1">
            <a:off x="6506997" y="3986459"/>
            <a:ext cx="0" cy="3587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12" idx="2"/>
          </p:cNvCxnSpPr>
          <p:nvPr/>
        </p:nvCxnSpPr>
        <p:spPr>
          <a:xfrm flipV="1">
            <a:off x="10375058" y="6551501"/>
            <a:ext cx="57380" cy="28760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96" idx="1"/>
          </p:cNvCxnSpPr>
          <p:nvPr/>
        </p:nvCxnSpPr>
        <p:spPr>
          <a:xfrm>
            <a:off x="1285766" y="6336454"/>
            <a:ext cx="1031991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3" idx="3"/>
            <a:endCxn id="112" idx="1"/>
          </p:cNvCxnSpPr>
          <p:nvPr/>
        </p:nvCxnSpPr>
        <p:spPr>
          <a:xfrm>
            <a:off x="7762089" y="6292851"/>
            <a:ext cx="1925783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Inventory</a:t>
            </a:r>
            <a:endParaRPr lang="en-US" dirty="0"/>
          </a:p>
        </p:txBody>
      </p:sp>
      <p:sp>
        <p:nvSpPr>
          <p:cNvPr id="25" name="Flowchart: Decision 24"/>
          <p:cNvSpPr/>
          <p:nvPr/>
        </p:nvSpPr>
        <p:spPr>
          <a:xfrm>
            <a:off x="3437579" y="3257860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Sends RM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009816" y="4880464"/>
            <a:ext cx="2284689" cy="65253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Floor-wise</a:t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-28884" y="1655705"/>
            <a:ext cx="2597235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26" idx="0"/>
            <a:endCxn id="24" idx="2"/>
          </p:cNvCxnSpPr>
          <p:nvPr/>
        </p:nvCxnSpPr>
        <p:spPr>
          <a:xfrm flipH="1" flipV="1">
            <a:off x="1719273" y="4034260"/>
            <a:ext cx="432888" cy="84620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4"/>
            <a:endCxn id="24" idx="0"/>
          </p:cNvCxnSpPr>
          <p:nvPr/>
        </p:nvCxnSpPr>
        <p:spPr>
          <a:xfrm>
            <a:off x="1269734" y="2320041"/>
            <a:ext cx="449539" cy="110157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561012" y="1856016"/>
            <a:ext cx="2436085" cy="7793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Storage-id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7" name="Straight Connector 66"/>
          <p:cNvCxnSpPr>
            <a:stCxn id="64" idx="4"/>
            <a:endCxn id="178" idx="0"/>
          </p:cNvCxnSpPr>
          <p:nvPr/>
        </p:nvCxnSpPr>
        <p:spPr>
          <a:xfrm>
            <a:off x="6779055" y="2635391"/>
            <a:ext cx="1629141" cy="73092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903187" y="4159515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9645539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balance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7203071" y="81102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/>
          </a:p>
        </p:txBody>
      </p:sp>
      <p:cxnSp>
        <p:nvCxnSpPr>
          <p:cNvPr id="82" name="Straight Connector 81"/>
          <p:cNvCxnSpPr>
            <a:stCxn id="74" idx="3"/>
            <a:endCxn id="178" idx="0"/>
          </p:cNvCxnSpPr>
          <p:nvPr/>
        </p:nvCxnSpPr>
        <p:spPr>
          <a:xfrm flipH="1">
            <a:off x="8408196" y="2417871"/>
            <a:ext cx="1561872" cy="9484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4"/>
            <a:endCxn id="178" idx="0"/>
          </p:cNvCxnSpPr>
          <p:nvPr/>
        </p:nvCxnSpPr>
        <p:spPr>
          <a:xfrm>
            <a:off x="8311081" y="1600395"/>
            <a:ext cx="97115" cy="17659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3" idx="0"/>
            <a:endCxn id="178" idx="3"/>
          </p:cNvCxnSpPr>
          <p:nvPr/>
        </p:nvCxnSpPr>
        <p:spPr>
          <a:xfrm flipH="1" flipV="1">
            <a:off x="9857428" y="3672644"/>
            <a:ext cx="1149216" cy="48687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7110493" y="4880464"/>
            <a:ext cx="2535046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Raw-material</a:t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forwarding status</a:t>
            </a:r>
            <a:endParaRPr lang="en-US" dirty="0"/>
          </a:p>
        </p:txBody>
      </p:sp>
      <p:cxnSp>
        <p:nvCxnSpPr>
          <p:cNvPr id="129" name="Straight Connector 128"/>
          <p:cNvCxnSpPr>
            <a:stCxn id="178" idx="2"/>
            <a:endCxn id="122" idx="0"/>
          </p:cNvCxnSpPr>
          <p:nvPr/>
        </p:nvCxnSpPr>
        <p:spPr>
          <a:xfrm flipH="1">
            <a:off x="8378016" y="3978968"/>
            <a:ext cx="30180" cy="90149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6958964" y="3366320"/>
            <a:ext cx="2898464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5" idx="1"/>
            <a:endCxn id="24" idx="3"/>
          </p:cNvCxnSpPr>
          <p:nvPr/>
        </p:nvCxnSpPr>
        <p:spPr>
          <a:xfrm flipH="1">
            <a:off x="2727532" y="3683572"/>
            <a:ext cx="710048" cy="4436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15078" y="1812262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RM receiving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endParaRPr lang="en-US" dirty="0"/>
          </a:p>
        </p:txBody>
      </p:sp>
      <p:cxnSp>
        <p:nvCxnSpPr>
          <p:cNvPr id="45" name="Straight Connector 44"/>
          <p:cNvCxnSpPr>
            <a:stCxn id="41" idx="4"/>
            <a:endCxn id="24" idx="0"/>
          </p:cNvCxnSpPr>
          <p:nvPr/>
        </p:nvCxnSpPr>
        <p:spPr>
          <a:xfrm flipH="1">
            <a:off x="1719273" y="2601630"/>
            <a:ext cx="1999262" cy="81998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5" idx="3"/>
            <a:endCxn id="178" idx="1"/>
          </p:cNvCxnSpPr>
          <p:nvPr/>
        </p:nvCxnSpPr>
        <p:spPr>
          <a:xfrm flipV="1">
            <a:off x="5989794" y="3672644"/>
            <a:ext cx="969170" cy="1092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Matches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3662" y="4928339"/>
            <a:ext cx="2284689" cy="65253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quantity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-28885" y="1913535"/>
            <a:ext cx="2084697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u="sng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>
            <a:stCxn id="26" idx="0"/>
            <a:endCxn id="24" idx="2"/>
          </p:cNvCxnSpPr>
          <p:nvPr/>
        </p:nvCxnSpPr>
        <p:spPr>
          <a:xfrm flipV="1">
            <a:off x="1426007" y="4034260"/>
            <a:ext cx="293266" cy="89407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4"/>
            <a:endCxn id="24" idx="0"/>
          </p:cNvCxnSpPr>
          <p:nvPr/>
        </p:nvCxnSpPr>
        <p:spPr>
          <a:xfrm>
            <a:off x="1013464" y="2577871"/>
            <a:ext cx="705809" cy="8437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561012" y="1856016"/>
            <a:ext cx="2436085" cy="7793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242852">
                    <a:lumMod val="75000"/>
                  </a:srgbClr>
                </a:solidFill>
              </a:rPr>
              <a:t>Storage-id</a:t>
            </a:r>
            <a:endParaRPr lang="en-US" u="sng" dirty="0">
              <a:solidFill>
                <a:srgbClr val="242852">
                  <a:lumMod val="75000"/>
                </a:srgbClr>
              </a:solidFill>
            </a:endParaRPr>
          </a:p>
        </p:txBody>
      </p:sp>
      <p:cxnSp>
        <p:nvCxnSpPr>
          <p:cNvPr id="67" name="Straight Connector 66"/>
          <p:cNvCxnSpPr>
            <a:stCxn id="64" idx="4"/>
            <a:endCxn id="178" idx="0"/>
          </p:cNvCxnSpPr>
          <p:nvPr/>
        </p:nvCxnSpPr>
        <p:spPr>
          <a:xfrm>
            <a:off x="6779055" y="2635391"/>
            <a:ext cx="1629141" cy="73092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903187" y="4159515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645539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balance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203071" y="81102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74" idx="3"/>
            <a:endCxn id="178" idx="0"/>
          </p:cNvCxnSpPr>
          <p:nvPr/>
        </p:nvCxnSpPr>
        <p:spPr>
          <a:xfrm flipH="1">
            <a:off x="8408196" y="2417871"/>
            <a:ext cx="1561872" cy="9484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4"/>
            <a:endCxn id="178" idx="0"/>
          </p:cNvCxnSpPr>
          <p:nvPr/>
        </p:nvCxnSpPr>
        <p:spPr>
          <a:xfrm>
            <a:off x="8311081" y="1600395"/>
            <a:ext cx="97115" cy="176592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3" idx="0"/>
            <a:endCxn id="178" idx="3"/>
          </p:cNvCxnSpPr>
          <p:nvPr/>
        </p:nvCxnSpPr>
        <p:spPr>
          <a:xfrm flipH="1" flipV="1">
            <a:off x="9857428" y="3672644"/>
            <a:ext cx="1149216" cy="48687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7110493" y="4880464"/>
            <a:ext cx="2535046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Raw-material</a:t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forwarding status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178" idx="2"/>
            <a:endCxn id="122" idx="0"/>
          </p:cNvCxnSpPr>
          <p:nvPr/>
        </p:nvCxnSpPr>
        <p:spPr>
          <a:xfrm flipH="1">
            <a:off x="8378016" y="3978968"/>
            <a:ext cx="30180" cy="90149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6958964" y="3366320"/>
            <a:ext cx="2898464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12155" y="224570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name</a:t>
            </a:r>
          </a:p>
        </p:txBody>
      </p:sp>
      <p:cxnSp>
        <p:nvCxnSpPr>
          <p:cNvPr id="45" name="Straight Connector 44"/>
          <p:cNvCxnSpPr>
            <a:stCxn id="41" idx="4"/>
            <a:endCxn id="24" idx="0"/>
          </p:cNvCxnSpPr>
          <p:nvPr/>
        </p:nvCxnSpPr>
        <p:spPr>
          <a:xfrm flipH="1">
            <a:off x="1719273" y="3035071"/>
            <a:ext cx="2096339" cy="3865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610229" y="4533655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SM approval status</a:t>
            </a:r>
          </a:p>
        </p:txBody>
      </p:sp>
      <p:sp>
        <p:nvSpPr>
          <p:cNvPr id="29" name="Oval 28"/>
          <p:cNvSpPr/>
          <p:nvPr/>
        </p:nvSpPr>
        <p:spPr>
          <a:xfrm>
            <a:off x="1903412" y="1124167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type</a:t>
            </a:r>
          </a:p>
        </p:txBody>
      </p:sp>
      <p:sp>
        <p:nvSpPr>
          <p:cNvPr id="30" name="Oval 29"/>
          <p:cNvSpPr/>
          <p:nvPr/>
        </p:nvSpPr>
        <p:spPr>
          <a:xfrm>
            <a:off x="2718904" y="5580869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status</a:t>
            </a:r>
          </a:p>
        </p:txBody>
      </p:sp>
      <p:cxnSp>
        <p:nvCxnSpPr>
          <p:cNvPr id="31" name="Straight Connector 30"/>
          <p:cNvCxnSpPr>
            <a:stCxn id="29" idx="4"/>
            <a:endCxn id="24" idx="0"/>
          </p:cNvCxnSpPr>
          <p:nvPr/>
        </p:nvCxnSpPr>
        <p:spPr>
          <a:xfrm flipH="1">
            <a:off x="1719273" y="1913535"/>
            <a:ext cx="1287596" cy="15080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0"/>
            <a:endCxn id="24" idx="2"/>
          </p:cNvCxnSpPr>
          <p:nvPr/>
        </p:nvCxnSpPr>
        <p:spPr>
          <a:xfrm flipH="1" flipV="1">
            <a:off x="1719273" y="4034260"/>
            <a:ext cx="2103088" cy="154660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1"/>
            <a:endCxn id="24" idx="2"/>
          </p:cNvCxnSpPr>
          <p:nvPr/>
        </p:nvCxnSpPr>
        <p:spPr>
          <a:xfrm flipH="1" flipV="1">
            <a:off x="1719273" y="4034260"/>
            <a:ext cx="2214151" cy="61499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1"/>
            <a:endCxn id="24" idx="3"/>
          </p:cNvCxnSpPr>
          <p:nvPr/>
        </p:nvCxnSpPr>
        <p:spPr>
          <a:xfrm flipH="1" flipV="1">
            <a:off x="2727531" y="3727936"/>
            <a:ext cx="826632" cy="3456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8" idx="1"/>
            <a:endCxn id="25" idx="3"/>
          </p:cNvCxnSpPr>
          <p:nvPr/>
        </p:nvCxnSpPr>
        <p:spPr>
          <a:xfrm flipH="1">
            <a:off x="6106378" y="3672644"/>
            <a:ext cx="852586" cy="898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0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Fills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3662" y="4928339"/>
            <a:ext cx="2284689" cy="65253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quantity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-28885" y="1913535"/>
            <a:ext cx="2084697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u="sng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>
            <a:stCxn id="26" idx="0"/>
            <a:endCxn id="24" idx="2"/>
          </p:cNvCxnSpPr>
          <p:nvPr/>
        </p:nvCxnSpPr>
        <p:spPr>
          <a:xfrm flipV="1">
            <a:off x="1426007" y="4034260"/>
            <a:ext cx="293266" cy="89407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4"/>
            <a:endCxn id="24" idx="0"/>
          </p:cNvCxnSpPr>
          <p:nvPr/>
        </p:nvCxnSpPr>
        <p:spPr>
          <a:xfrm>
            <a:off x="1013464" y="2577871"/>
            <a:ext cx="705809" cy="8437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903187" y="4159515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645539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Contact no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724898" y="1349419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</a:p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u="sng" dirty="0">
              <a:solidFill>
                <a:prstClr val="white"/>
              </a:solidFill>
            </a:endParaRPr>
          </a:p>
        </p:txBody>
      </p:sp>
      <p:cxnSp>
        <p:nvCxnSpPr>
          <p:cNvPr id="82" name="Straight Connector 81"/>
          <p:cNvCxnSpPr>
            <a:stCxn id="74" idx="3"/>
            <a:endCxn id="178" idx="0"/>
          </p:cNvCxnSpPr>
          <p:nvPr/>
        </p:nvCxnSpPr>
        <p:spPr>
          <a:xfrm flipH="1">
            <a:off x="8404452" y="2417871"/>
            <a:ext cx="1565616" cy="9484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4"/>
            <a:endCxn id="178" idx="0"/>
          </p:cNvCxnSpPr>
          <p:nvPr/>
        </p:nvCxnSpPr>
        <p:spPr>
          <a:xfrm>
            <a:off x="7832908" y="2138787"/>
            <a:ext cx="571544" cy="1227533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73" idx="0"/>
            <a:endCxn id="178" idx="3"/>
          </p:cNvCxnSpPr>
          <p:nvPr/>
        </p:nvCxnSpPr>
        <p:spPr>
          <a:xfrm flipH="1" flipV="1">
            <a:off x="9419091" y="3672644"/>
            <a:ext cx="1587553" cy="48687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7591753" y="4880464"/>
            <a:ext cx="1827338" cy="70040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u="sng" dirty="0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178" idx="2"/>
            <a:endCxn id="122" idx="0"/>
          </p:cNvCxnSpPr>
          <p:nvPr/>
        </p:nvCxnSpPr>
        <p:spPr>
          <a:xfrm>
            <a:off x="8404452" y="3978968"/>
            <a:ext cx="100970" cy="901496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12155" y="224570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name</a:t>
            </a:r>
          </a:p>
        </p:txBody>
      </p:sp>
      <p:cxnSp>
        <p:nvCxnSpPr>
          <p:cNvPr id="45" name="Straight Connector 44"/>
          <p:cNvCxnSpPr>
            <a:stCxn id="41" idx="4"/>
            <a:endCxn id="24" idx="0"/>
          </p:cNvCxnSpPr>
          <p:nvPr/>
        </p:nvCxnSpPr>
        <p:spPr>
          <a:xfrm flipH="1">
            <a:off x="1719273" y="3035071"/>
            <a:ext cx="2096339" cy="38654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610229" y="4533655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SM approval status</a:t>
            </a:r>
          </a:p>
        </p:txBody>
      </p:sp>
      <p:sp>
        <p:nvSpPr>
          <p:cNvPr id="29" name="Oval 28"/>
          <p:cNvSpPr/>
          <p:nvPr/>
        </p:nvSpPr>
        <p:spPr>
          <a:xfrm>
            <a:off x="1903412" y="1124167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type</a:t>
            </a:r>
          </a:p>
        </p:txBody>
      </p:sp>
      <p:sp>
        <p:nvSpPr>
          <p:cNvPr id="30" name="Oval 29"/>
          <p:cNvSpPr/>
          <p:nvPr/>
        </p:nvSpPr>
        <p:spPr>
          <a:xfrm>
            <a:off x="2718904" y="5580869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 status</a:t>
            </a:r>
          </a:p>
        </p:txBody>
      </p:sp>
      <p:cxnSp>
        <p:nvCxnSpPr>
          <p:cNvPr id="31" name="Straight Connector 30"/>
          <p:cNvCxnSpPr>
            <a:stCxn id="29" idx="4"/>
            <a:endCxn id="24" idx="0"/>
          </p:cNvCxnSpPr>
          <p:nvPr/>
        </p:nvCxnSpPr>
        <p:spPr>
          <a:xfrm flipH="1">
            <a:off x="1719273" y="1913535"/>
            <a:ext cx="1287596" cy="150807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0"/>
            <a:endCxn id="24" idx="2"/>
          </p:cNvCxnSpPr>
          <p:nvPr/>
        </p:nvCxnSpPr>
        <p:spPr>
          <a:xfrm flipH="1" flipV="1">
            <a:off x="1719273" y="4034260"/>
            <a:ext cx="2103088" cy="154660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1"/>
            <a:endCxn id="24" idx="2"/>
          </p:cNvCxnSpPr>
          <p:nvPr/>
        </p:nvCxnSpPr>
        <p:spPr>
          <a:xfrm flipH="1" flipV="1">
            <a:off x="1719273" y="4034260"/>
            <a:ext cx="2214151" cy="61499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1"/>
            <a:endCxn id="24" idx="3"/>
          </p:cNvCxnSpPr>
          <p:nvPr/>
        </p:nvCxnSpPr>
        <p:spPr>
          <a:xfrm flipH="1" flipV="1">
            <a:off x="2727531" y="3727936"/>
            <a:ext cx="826632" cy="3456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178" idx="1"/>
          </p:cNvCxnSpPr>
          <p:nvPr/>
        </p:nvCxnSpPr>
        <p:spPr>
          <a:xfrm flipV="1">
            <a:off x="6106378" y="3672644"/>
            <a:ext cx="1283434" cy="898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>
            <a:stCxn id="122" idx="0"/>
            <a:endCxn id="24" idx="2"/>
          </p:cNvCxnSpPr>
          <p:nvPr/>
        </p:nvCxnSpPr>
        <p:spPr>
          <a:xfrm flipV="1">
            <a:off x="1207805" y="4034260"/>
            <a:ext cx="511468" cy="101837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5" idx="4"/>
          </p:cNvCxnSpPr>
          <p:nvPr/>
        </p:nvCxnSpPr>
        <p:spPr>
          <a:xfrm>
            <a:off x="1013464" y="2533471"/>
            <a:ext cx="765447" cy="8945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633921" y="4963668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Delivery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Officer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Contact no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-94546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2018105" cy="92940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294136" y="5052631"/>
            <a:ext cx="1827338" cy="70040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Inventory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</p:cNvCxnSpPr>
          <p:nvPr/>
        </p:nvCxnSpPr>
        <p:spPr>
          <a:xfrm flipH="1">
            <a:off x="1778911" y="1913535"/>
            <a:ext cx="1450573" cy="148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613350" y="4812305"/>
            <a:ext cx="2284689" cy="65253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Floor-wise</a:t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574650" y="1587546"/>
            <a:ext cx="2597235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u="sng" dirty="0"/>
          </a:p>
        </p:txBody>
      </p:sp>
      <p:cxnSp>
        <p:nvCxnSpPr>
          <p:cNvPr id="44" name="Straight Connector 43"/>
          <p:cNvCxnSpPr>
            <a:endCxn id="178" idx="2"/>
          </p:cNvCxnSpPr>
          <p:nvPr/>
        </p:nvCxnSpPr>
        <p:spPr>
          <a:xfrm flipH="1" flipV="1">
            <a:off x="8404452" y="3978968"/>
            <a:ext cx="351243" cy="803605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178" idx="0"/>
          </p:cNvCxnSpPr>
          <p:nvPr/>
        </p:nvCxnSpPr>
        <p:spPr>
          <a:xfrm>
            <a:off x="7873268" y="2251882"/>
            <a:ext cx="531184" cy="111443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218612" y="174410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RM receiving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4"/>
            <a:endCxn id="178" idx="0"/>
          </p:cNvCxnSpPr>
          <p:nvPr/>
        </p:nvCxnSpPr>
        <p:spPr>
          <a:xfrm flipH="1">
            <a:off x="8404452" y="2533471"/>
            <a:ext cx="1917617" cy="8328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178" idx="1"/>
          </p:cNvCxnSpPr>
          <p:nvPr/>
        </p:nvCxnSpPr>
        <p:spPr>
          <a:xfrm flipV="1">
            <a:off x="6106378" y="3672644"/>
            <a:ext cx="1283434" cy="898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229484" y="213878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Office-id</a:t>
            </a:r>
            <a:endParaRPr lang="en-US" u="sng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>
            <a:stCxn id="51" idx="4"/>
            <a:endCxn id="24" idx="0"/>
          </p:cNvCxnSpPr>
          <p:nvPr/>
        </p:nvCxnSpPr>
        <p:spPr>
          <a:xfrm flipH="1">
            <a:off x="1719273" y="2928155"/>
            <a:ext cx="2618221" cy="49345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Cutting 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>
            <a:stCxn id="75" idx="4"/>
          </p:cNvCxnSpPr>
          <p:nvPr/>
        </p:nvCxnSpPr>
        <p:spPr>
          <a:xfrm>
            <a:off x="1013464" y="2533471"/>
            <a:ext cx="765447" cy="8945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22570" y="5138570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Expected Completion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Cutting Completion  no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-94546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Defection status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406754" cy="11043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</p:cNvCxnSpPr>
          <p:nvPr/>
        </p:nvCxnSpPr>
        <p:spPr>
          <a:xfrm flipH="1">
            <a:off x="1778911" y="1913535"/>
            <a:ext cx="1450573" cy="148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8" idx="1"/>
            <a:endCxn id="25" idx="3"/>
          </p:cNvCxnSpPr>
          <p:nvPr/>
        </p:nvCxnSpPr>
        <p:spPr>
          <a:xfrm flipH="1">
            <a:off x="6106378" y="3672644"/>
            <a:ext cx="1283434" cy="898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541342" y="5714999"/>
            <a:ext cx="2284689" cy="90269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status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038217" y="934047"/>
            <a:ext cx="1829801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u="sng" dirty="0"/>
          </a:p>
        </p:txBody>
      </p:sp>
      <p:cxnSp>
        <p:nvCxnSpPr>
          <p:cNvPr id="44" name="Straight Connector 43"/>
          <p:cNvCxnSpPr>
            <a:stCxn id="38" idx="0"/>
            <a:endCxn id="178" idx="2"/>
          </p:cNvCxnSpPr>
          <p:nvPr/>
        </p:nvCxnSpPr>
        <p:spPr>
          <a:xfrm flipH="1" flipV="1">
            <a:off x="8404452" y="3978968"/>
            <a:ext cx="1279235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178" idx="0"/>
          </p:cNvCxnSpPr>
          <p:nvPr/>
        </p:nvCxnSpPr>
        <p:spPr>
          <a:xfrm flipH="1">
            <a:off x="8404452" y="1598383"/>
            <a:ext cx="548666" cy="1767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218612" y="174410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Name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4"/>
            <a:endCxn id="178" idx="0"/>
          </p:cNvCxnSpPr>
          <p:nvPr/>
        </p:nvCxnSpPr>
        <p:spPr>
          <a:xfrm flipH="1">
            <a:off x="8404452" y="2533471"/>
            <a:ext cx="1917617" cy="8328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98368" y="473771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Expected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62340" y="3295848"/>
            <a:ext cx="2216020" cy="75359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no.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73932" y="20489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type</a:t>
            </a:r>
          </a:p>
        </p:txBody>
      </p:sp>
      <p:sp>
        <p:nvSpPr>
          <p:cNvPr id="27" name="Oval 26"/>
          <p:cNvSpPr/>
          <p:nvPr/>
        </p:nvSpPr>
        <p:spPr>
          <a:xfrm>
            <a:off x="6281942" y="1019062"/>
            <a:ext cx="171378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Product-id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66565" y="5714999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loss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898039" y="463103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Defection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>
            <a:stCxn id="178" idx="0"/>
            <a:endCxn id="26" idx="4"/>
          </p:cNvCxnSpPr>
          <p:nvPr/>
        </p:nvCxnSpPr>
        <p:spPr>
          <a:xfrm flipH="1" flipV="1">
            <a:off x="6281942" y="2838271"/>
            <a:ext cx="2122510" cy="5280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8" idx="2"/>
            <a:endCxn id="22" idx="0"/>
          </p:cNvCxnSpPr>
          <p:nvPr/>
        </p:nvCxnSpPr>
        <p:spPr>
          <a:xfrm flipH="1">
            <a:off x="6106378" y="3978968"/>
            <a:ext cx="2298074" cy="75875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8" idx="0"/>
            <a:endCxn id="27" idx="4"/>
          </p:cNvCxnSpPr>
          <p:nvPr/>
        </p:nvCxnSpPr>
        <p:spPr>
          <a:xfrm flipH="1" flipV="1">
            <a:off x="7138834" y="1808430"/>
            <a:ext cx="1265618" cy="1557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0"/>
            <a:endCxn id="178" idx="2"/>
          </p:cNvCxnSpPr>
          <p:nvPr/>
        </p:nvCxnSpPr>
        <p:spPr>
          <a:xfrm flipH="1" flipV="1">
            <a:off x="8404452" y="3978968"/>
            <a:ext cx="2601597" cy="65207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8" idx="2"/>
            <a:endCxn id="28" idx="0"/>
          </p:cNvCxnSpPr>
          <p:nvPr/>
        </p:nvCxnSpPr>
        <p:spPr>
          <a:xfrm flipH="1">
            <a:off x="6974575" y="3978968"/>
            <a:ext cx="1429877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2"/>
            <a:endCxn id="178" idx="3"/>
          </p:cNvCxnSpPr>
          <p:nvPr/>
        </p:nvCxnSpPr>
        <p:spPr>
          <a:xfrm flipH="1" flipV="1">
            <a:off x="9419091" y="3672644"/>
            <a:ext cx="543249" cy="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Sewing 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>
            <a:stCxn id="75" idx="4"/>
          </p:cNvCxnSpPr>
          <p:nvPr/>
        </p:nvCxnSpPr>
        <p:spPr>
          <a:xfrm>
            <a:off x="1013464" y="2533471"/>
            <a:ext cx="765447" cy="8945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22570" y="5138570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Expected Completion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Sewing Completion  no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-94546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Defection status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406754" cy="11043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</p:cNvCxnSpPr>
          <p:nvPr/>
        </p:nvCxnSpPr>
        <p:spPr>
          <a:xfrm flipH="1">
            <a:off x="1778911" y="1913535"/>
            <a:ext cx="1450573" cy="148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8" idx="1"/>
            <a:endCxn id="25" idx="3"/>
          </p:cNvCxnSpPr>
          <p:nvPr/>
        </p:nvCxnSpPr>
        <p:spPr>
          <a:xfrm flipH="1">
            <a:off x="6106378" y="3672644"/>
            <a:ext cx="1283434" cy="898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541342" y="5714999"/>
            <a:ext cx="2284689" cy="90269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status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038217" y="934047"/>
            <a:ext cx="1829801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u="sng" dirty="0"/>
          </a:p>
        </p:txBody>
      </p:sp>
      <p:cxnSp>
        <p:nvCxnSpPr>
          <p:cNvPr id="44" name="Straight Connector 43"/>
          <p:cNvCxnSpPr>
            <a:stCxn id="38" idx="0"/>
            <a:endCxn id="178" idx="2"/>
          </p:cNvCxnSpPr>
          <p:nvPr/>
        </p:nvCxnSpPr>
        <p:spPr>
          <a:xfrm flipH="1" flipV="1">
            <a:off x="8404452" y="3978968"/>
            <a:ext cx="1279235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178" idx="0"/>
          </p:cNvCxnSpPr>
          <p:nvPr/>
        </p:nvCxnSpPr>
        <p:spPr>
          <a:xfrm flipH="1">
            <a:off x="8404452" y="1598383"/>
            <a:ext cx="548666" cy="1767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218612" y="174410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Name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4"/>
            <a:endCxn id="178" idx="0"/>
          </p:cNvCxnSpPr>
          <p:nvPr/>
        </p:nvCxnSpPr>
        <p:spPr>
          <a:xfrm flipH="1">
            <a:off x="8404452" y="2533471"/>
            <a:ext cx="1917617" cy="8328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98368" y="473771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Expected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62340" y="3295848"/>
            <a:ext cx="2216020" cy="75359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no.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73932" y="20489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type</a:t>
            </a:r>
          </a:p>
        </p:txBody>
      </p:sp>
      <p:sp>
        <p:nvSpPr>
          <p:cNvPr id="27" name="Oval 26"/>
          <p:cNvSpPr/>
          <p:nvPr/>
        </p:nvSpPr>
        <p:spPr>
          <a:xfrm>
            <a:off x="6281942" y="1019062"/>
            <a:ext cx="171378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Product-id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66565" y="5714999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loss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898039" y="463103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Defection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>
            <a:stCxn id="178" idx="0"/>
            <a:endCxn id="26" idx="4"/>
          </p:cNvCxnSpPr>
          <p:nvPr/>
        </p:nvCxnSpPr>
        <p:spPr>
          <a:xfrm flipH="1" flipV="1">
            <a:off x="6281942" y="2838271"/>
            <a:ext cx="2122510" cy="5280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8" idx="2"/>
            <a:endCxn id="22" idx="0"/>
          </p:cNvCxnSpPr>
          <p:nvPr/>
        </p:nvCxnSpPr>
        <p:spPr>
          <a:xfrm flipH="1">
            <a:off x="6106378" y="3978968"/>
            <a:ext cx="2298074" cy="75875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8" idx="0"/>
            <a:endCxn id="27" idx="4"/>
          </p:cNvCxnSpPr>
          <p:nvPr/>
        </p:nvCxnSpPr>
        <p:spPr>
          <a:xfrm flipH="1" flipV="1">
            <a:off x="7138834" y="1808430"/>
            <a:ext cx="1265618" cy="1557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0"/>
            <a:endCxn id="178" idx="2"/>
          </p:cNvCxnSpPr>
          <p:nvPr/>
        </p:nvCxnSpPr>
        <p:spPr>
          <a:xfrm flipH="1" flipV="1">
            <a:off x="8404452" y="3978968"/>
            <a:ext cx="2601597" cy="65207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8" idx="2"/>
            <a:endCxn id="28" idx="0"/>
          </p:cNvCxnSpPr>
          <p:nvPr/>
        </p:nvCxnSpPr>
        <p:spPr>
          <a:xfrm flipH="1">
            <a:off x="6974575" y="3978968"/>
            <a:ext cx="1429877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2"/>
            <a:endCxn id="178" idx="3"/>
          </p:cNvCxnSpPr>
          <p:nvPr/>
        </p:nvCxnSpPr>
        <p:spPr>
          <a:xfrm flipH="1" flipV="1">
            <a:off x="9419091" y="3672644"/>
            <a:ext cx="543249" cy="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/>
          <p:cNvSpPr/>
          <p:nvPr/>
        </p:nvSpPr>
        <p:spPr>
          <a:xfrm>
            <a:off x="711015" y="3421612"/>
            <a:ext cx="2016516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Packing Section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554163" y="3336785"/>
            <a:ext cx="2552215" cy="851422"/>
          </a:xfrm>
          <a:prstGeom prst="flowChartDecision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Updates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2" name="Straight Connector 41"/>
          <p:cNvCxnSpPr>
            <a:stCxn id="75" idx="4"/>
          </p:cNvCxnSpPr>
          <p:nvPr/>
        </p:nvCxnSpPr>
        <p:spPr>
          <a:xfrm>
            <a:off x="1013464" y="2533471"/>
            <a:ext cx="765447" cy="8945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22570" y="5138570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Expected Completion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121474" y="1124167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Packing Completion  no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-94546" y="17441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Defection status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8" name="Straight Connector 97"/>
          <p:cNvCxnSpPr>
            <a:stCxn id="73" idx="0"/>
            <a:endCxn id="24" idx="2"/>
          </p:cNvCxnSpPr>
          <p:nvPr/>
        </p:nvCxnSpPr>
        <p:spPr>
          <a:xfrm flipH="1" flipV="1">
            <a:off x="1719273" y="4034260"/>
            <a:ext cx="406754" cy="110431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lowchart: Process 177"/>
          <p:cNvSpPr/>
          <p:nvPr/>
        </p:nvSpPr>
        <p:spPr>
          <a:xfrm>
            <a:off x="7389812" y="3366320"/>
            <a:ext cx="2029279" cy="612648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>
            <a:stCxn id="74" idx="4"/>
          </p:cNvCxnSpPr>
          <p:nvPr/>
        </p:nvCxnSpPr>
        <p:spPr>
          <a:xfrm flipH="1">
            <a:off x="1778911" y="1913535"/>
            <a:ext cx="1450573" cy="1480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8" idx="1"/>
            <a:endCxn id="25" idx="3"/>
          </p:cNvCxnSpPr>
          <p:nvPr/>
        </p:nvCxnSpPr>
        <p:spPr>
          <a:xfrm flipH="1">
            <a:off x="6106378" y="3672644"/>
            <a:ext cx="1283434" cy="8985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1"/>
          </p:cNvCxnSpPr>
          <p:nvPr/>
        </p:nvCxnSpPr>
        <p:spPr>
          <a:xfrm flipH="1">
            <a:off x="2727533" y="3762496"/>
            <a:ext cx="82663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541342" y="5714999"/>
            <a:ext cx="2284689" cy="902695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status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038217" y="934047"/>
            <a:ext cx="1829801" cy="664336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Order-no</a:t>
            </a:r>
            <a:endParaRPr lang="en-US" u="sng" dirty="0"/>
          </a:p>
        </p:txBody>
      </p:sp>
      <p:cxnSp>
        <p:nvCxnSpPr>
          <p:cNvPr id="44" name="Straight Connector 43"/>
          <p:cNvCxnSpPr>
            <a:stCxn id="38" idx="0"/>
            <a:endCxn id="178" idx="2"/>
          </p:cNvCxnSpPr>
          <p:nvPr/>
        </p:nvCxnSpPr>
        <p:spPr>
          <a:xfrm flipH="1" flipV="1">
            <a:off x="8404452" y="3978968"/>
            <a:ext cx="1279235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178" idx="0"/>
          </p:cNvCxnSpPr>
          <p:nvPr/>
        </p:nvCxnSpPr>
        <p:spPr>
          <a:xfrm flipH="1">
            <a:off x="8404452" y="1598383"/>
            <a:ext cx="548666" cy="176793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218612" y="1744103"/>
            <a:ext cx="220691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Name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4"/>
            <a:endCxn id="178" idx="0"/>
          </p:cNvCxnSpPr>
          <p:nvPr/>
        </p:nvCxnSpPr>
        <p:spPr>
          <a:xfrm flipH="1">
            <a:off x="8404452" y="2533471"/>
            <a:ext cx="1917617" cy="8328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98368" y="473771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Expected date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962340" y="3295848"/>
            <a:ext cx="2216020" cy="753593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completion no.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73932" y="2048903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type</a:t>
            </a:r>
          </a:p>
        </p:txBody>
      </p:sp>
      <p:sp>
        <p:nvSpPr>
          <p:cNvPr id="27" name="Oval 26"/>
          <p:cNvSpPr/>
          <p:nvPr/>
        </p:nvSpPr>
        <p:spPr>
          <a:xfrm>
            <a:off x="6281942" y="1019062"/>
            <a:ext cx="1713784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Product-id</a:t>
            </a:r>
            <a:endParaRPr lang="en-US" u="sng" dirty="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66565" y="5714999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loss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898039" y="4631038"/>
            <a:ext cx="2216020" cy="789368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Defection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>
            <a:stCxn id="178" idx="0"/>
            <a:endCxn id="26" idx="4"/>
          </p:cNvCxnSpPr>
          <p:nvPr/>
        </p:nvCxnSpPr>
        <p:spPr>
          <a:xfrm flipH="1" flipV="1">
            <a:off x="6281942" y="2838271"/>
            <a:ext cx="2122510" cy="5280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8" idx="2"/>
            <a:endCxn id="22" idx="0"/>
          </p:cNvCxnSpPr>
          <p:nvPr/>
        </p:nvCxnSpPr>
        <p:spPr>
          <a:xfrm flipH="1">
            <a:off x="6106378" y="3978968"/>
            <a:ext cx="2298074" cy="75875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8" idx="0"/>
            <a:endCxn id="27" idx="4"/>
          </p:cNvCxnSpPr>
          <p:nvPr/>
        </p:nvCxnSpPr>
        <p:spPr>
          <a:xfrm flipH="1" flipV="1">
            <a:off x="7138834" y="1808430"/>
            <a:ext cx="1265618" cy="155789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0"/>
            <a:endCxn id="178" idx="2"/>
          </p:cNvCxnSpPr>
          <p:nvPr/>
        </p:nvCxnSpPr>
        <p:spPr>
          <a:xfrm flipH="1" flipV="1">
            <a:off x="8404452" y="3978968"/>
            <a:ext cx="2601597" cy="65207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8" idx="2"/>
            <a:endCxn id="28" idx="0"/>
          </p:cNvCxnSpPr>
          <p:nvPr/>
        </p:nvCxnSpPr>
        <p:spPr>
          <a:xfrm flipH="1">
            <a:off x="6974575" y="3978968"/>
            <a:ext cx="1429877" cy="173603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2"/>
            <a:endCxn id="178" idx="3"/>
          </p:cNvCxnSpPr>
          <p:nvPr/>
        </p:nvCxnSpPr>
        <p:spPr>
          <a:xfrm flipH="1" flipV="1">
            <a:off x="9419091" y="3672644"/>
            <a:ext cx="543249" cy="1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031010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strategy presentation" id="{8652783A-F43B-4C47-8F3C-48F967BE0382}" vid="{232EED29-0899-40B2-8969-E379F11A5395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TS103460663</Template>
  <TotalTime>0</TotalTime>
  <Words>321</Words>
  <Application>Microsoft Office PowerPoint</Application>
  <PresentationFormat>Custom</PresentationFormat>
  <Paragraphs>197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TS103031010</vt:lpstr>
      <vt:lpstr>Business strategy presentation</vt:lpstr>
      <vt:lpstr>GARMENTS INVENTORY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2014-01-27T22:02:27Z</dcterms:created>
  <dcterms:modified xsi:type="dcterms:W3CDTF">2014-03-11T03:12:00Z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