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  <p:sldMasterId id="2147483732" r:id="rId3"/>
    <p:sldMasterId id="2147483756" r:id="rId4"/>
    <p:sldMasterId id="2147483768" r:id="rId5"/>
    <p:sldMasterId id="2147483780" r:id="rId6"/>
    <p:sldMasterId id="2147483792" r:id="rId7"/>
    <p:sldMasterId id="2147483804" r:id="rId8"/>
    <p:sldMasterId id="2147483816" r:id="rId9"/>
    <p:sldMasterId id="2147483828" r:id="rId10"/>
    <p:sldMasterId id="2147483840" r:id="rId11"/>
    <p:sldMasterId id="2147483852" r:id="rId12"/>
    <p:sldMasterId id="2147483864" r:id="rId13"/>
    <p:sldMasterId id="2147483876" r:id="rId14"/>
    <p:sldMasterId id="2147483888" r:id="rId15"/>
    <p:sldMasterId id="2147483900" r:id="rId16"/>
    <p:sldMasterId id="2147483912" r:id="rId17"/>
  </p:sldMasterIdLst>
  <p:notesMasterIdLst>
    <p:notesMasterId r:id="rId69"/>
  </p:notesMasterIdLst>
  <p:handoutMasterIdLst>
    <p:handoutMasterId r:id="rId70"/>
  </p:handoutMasterIdLst>
  <p:sldIdLst>
    <p:sldId id="264" r:id="rId18"/>
    <p:sldId id="258" r:id="rId19"/>
    <p:sldId id="305" r:id="rId20"/>
    <p:sldId id="326" r:id="rId21"/>
    <p:sldId id="315" r:id="rId22"/>
    <p:sldId id="316" r:id="rId23"/>
    <p:sldId id="317" r:id="rId24"/>
    <p:sldId id="318" r:id="rId25"/>
    <p:sldId id="319" r:id="rId26"/>
    <p:sldId id="322" r:id="rId27"/>
    <p:sldId id="327" r:id="rId28"/>
    <p:sldId id="321" r:id="rId29"/>
    <p:sldId id="320" r:id="rId30"/>
    <p:sldId id="324" r:id="rId31"/>
    <p:sldId id="328" r:id="rId32"/>
    <p:sldId id="325" r:id="rId33"/>
    <p:sldId id="306" r:id="rId34"/>
    <p:sldId id="338" r:id="rId35"/>
    <p:sldId id="339" r:id="rId36"/>
    <p:sldId id="340" r:id="rId37"/>
    <p:sldId id="341" r:id="rId38"/>
    <p:sldId id="349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23" r:id="rId47"/>
    <p:sldId id="307" r:id="rId48"/>
    <p:sldId id="330" r:id="rId49"/>
    <p:sldId id="331" r:id="rId50"/>
    <p:sldId id="332" r:id="rId51"/>
    <p:sldId id="333" r:id="rId52"/>
    <p:sldId id="337" r:id="rId53"/>
    <p:sldId id="336" r:id="rId54"/>
    <p:sldId id="308" r:id="rId55"/>
    <p:sldId id="350" r:id="rId56"/>
    <p:sldId id="351" r:id="rId57"/>
    <p:sldId id="352" r:id="rId58"/>
    <p:sldId id="353" r:id="rId59"/>
    <p:sldId id="354" r:id="rId60"/>
    <p:sldId id="355" r:id="rId61"/>
    <p:sldId id="356" r:id="rId62"/>
    <p:sldId id="357" r:id="rId63"/>
    <p:sldId id="358" r:id="rId64"/>
    <p:sldId id="359" r:id="rId65"/>
    <p:sldId id="360" r:id="rId66"/>
    <p:sldId id="361" r:id="rId67"/>
    <p:sldId id="362" r:id="rId6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91" autoAdjust="0"/>
    <p:restoredTop sz="86833" autoAdjust="0"/>
  </p:normalViewPr>
  <p:slideViewPr>
    <p:cSldViewPr showGuides="1">
      <p:cViewPr>
        <p:scale>
          <a:sx n="70" d="100"/>
          <a:sy n="70" d="100"/>
        </p:scale>
        <p:origin x="-72" y="21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2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50" Type="http://schemas.openxmlformats.org/officeDocument/2006/relationships/slide" Target="slides/slide33.xml"/><Relationship Id="rId55" Type="http://schemas.openxmlformats.org/officeDocument/2006/relationships/slide" Target="slides/slide38.xml"/><Relationship Id="rId63" Type="http://schemas.openxmlformats.org/officeDocument/2006/relationships/slide" Target="slides/slide46.xml"/><Relationship Id="rId68" Type="http://schemas.openxmlformats.org/officeDocument/2006/relationships/slide" Target="slides/slide51.xml"/><Relationship Id="rId7" Type="http://schemas.openxmlformats.org/officeDocument/2006/relationships/slideMaster" Target="slideMasters/slideMaster6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Master" Target="slideMasters/slideMaster15.xml"/><Relationship Id="rId29" Type="http://schemas.openxmlformats.org/officeDocument/2006/relationships/slide" Target="slides/slide12.xml"/><Relationship Id="rId11" Type="http://schemas.openxmlformats.org/officeDocument/2006/relationships/slideMaster" Target="slideMasters/slideMaster10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3" Type="http://schemas.openxmlformats.org/officeDocument/2006/relationships/slide" Target="slides/slide36.xml"/><Relationship Id="rId58" Type="http://schemas.openxmlformats.org/officeDocument/2006/relationships/slide" Target="slides/slide41.xml"/><Relationship Id="rId66" Type="http://schemas.openxmlformats.org/officeDocument/2006/relationships/slide" Target="slides/slide49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15" Type="http://schemas.openxmlformats.org/officeDocument/2006/relationships/slideMaster" Target="slideMasters/slideMaster14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slide" Target="slides/slide32.xml"/><Relationship Id="rId57" Type="http://schemas.openxmlformats.org/officeDocument/2006/relationships/slide" Target="slides/slide40.xml"/><Relationship Id="rId61" Type="http://schemas.openxmlformats.org/officeDocument/2006/relationships/slide" Target="slides/slide44.xml"/><Relationship Id="rId10" Type="http://schemas.openxmlformats.org/officeDocument/2006/relationships/slideMaster" Target="slideMasters/slideMaster9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slide" Target="slides/slide35.xml"/><Relationship Id="rId60" Type="http://schemas.openxmlformats.org/officeDocument/2006/relationships/slide" Target="slides/slide43.xml"/><Relationship Id="rId65" Type="http://schemas.openxmlformats.org/officeDocument/2006/relationships/slide" Target="slides/slide48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slideMaster" Target="slideMasters/slideMaster8.xml"/><Relationship Id="rId14" Type="http://schemas.openxmlformats.org/officeDocument/2006/relationships/slideMaster" Target="slideMasters/slideMaster13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56" Type="http://schemas.openxmlformats.org/officeDocument/2006/relationships/slide" Target="slides/slide39.xml"/><Relationship Id="rId64" Type="http://schemas.openxmlformats.org/officeDocument/2006/relationships/slide" Target="slides/slide47.xml"/><Relationship Id="rId69" Type="http://schemas.openxmlformats.org/officeDocument/2006/relationships/notesMaster" Target="notesMasters/notesMaster1.xml"/><Relationship Id="rId8" Type="http://schemas.openxmlformats.org/officeDocument/2006/relationships/slideMaster" Target="slideMasters/slideMaster7.xml"/><Relationship Id="rId51" Type="http://schemas.openxmlformats.org/officeDocument/2006/relationships/slide" Target="slides/slide34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12" Type="http://schemas.openxmlformats.org/officeDocument/2006/relationships/slideMaster" Target="slideMasters/slideMaster11.xml"/><Relationship Id="rId17" Type="http://schemas.openxmlformats.org/officeDocument/2006/relationships/slideMaster" Target="slideMasters/slideMaster16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59" Type="http://schemas.openxmlformats.org/officeDocument/2006/relationships/slide" Target="slides/slide42.xml"/><Relationship Id="rId67" Type="http://schemas.openxmlformats.org/officeDocument/2006/relationships/slide" Target="slides/slide50.xml"/><Relationship Id="rId20" Type="http://schemas.openxmlformats.org/officeDocument/2006/relationships/slide" Target="slides/slide3.xml"/><Relationship Id="rId41" Type="http://schemas.openxmlformats.org/officeDocument/2006/relationships/slide" Target="slides/slide24.xml"/><Relationship Id="rId54" Type="http://schemas.openxmlformats.org/officeDocument/2006/relationships/slide" Target="slides/slide37.xml"/><Relationship Id="rId62" Type="http://schemas.openxmlformats.org/officeDocument/2006/relationships/slide" Target="slides/slide45.xml"/><Relationship Id="rId7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3/4/2014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3/4/2014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60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4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93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16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74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051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81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510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297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72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395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951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52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12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952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76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81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510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297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72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395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951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52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12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88825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983" y="4114800"/>
            <a:ext cx="10512860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983" y="5338170"/>
            <a:ext cx="10512860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1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952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76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24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28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645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215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778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775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5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666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3/4/2014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45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007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81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388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946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370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17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87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488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353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0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88825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3429001"/>
            <a:ext cx="95987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029" y="5340096"/>
            <a:ext cx="95987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51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224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643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319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195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946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370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17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87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488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353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02789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2953" y="1825625"/>
            <a:ext cx="502789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3/4/2014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49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0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224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643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319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195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611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109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45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68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698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69" y="1828800"/>
            <a:ext cx="502789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69" y="2514601"/>
            <a:ext cx="502789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541" y="1828800"/>
            <a:ext cx="502789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541" y="2514601"/>
            <a:ext cx="502789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3/4/2014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6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489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8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757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819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45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9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707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398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577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91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3/4/2014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558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807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8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395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690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371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402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3/4/2014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86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2736" y="1524000"/>
            <a:ext cx="3428107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685800"/>
            <a:ext cx="6399133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2736" y="3581400"/>
            <a:ext cx="3428107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3/4/2014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99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2736" y="1527048"/>
            <a:ext cx="3428107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7980" y="685800"/>
            <a:ext cx="6399133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2737" y="3581400"/>
            <a:ext cx="3428106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3/4/2014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3/4/2014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9156" y="365125"/>
            <a:ext cx="1599783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365125"/>
            <a:ext cx="8532178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3/4/2014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2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825016"/>
            <a:ext cx="12185778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black">
          <a:xfrm>
            <a:off x="0" y="3075711"/>
            <a:ext cx="12185778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522" y="3165765"/>
            <a:ext cx="10055781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522" y="4953000"/>
            <a:ext cx="10055781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9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77CC-2DCF-4057-9FCC-7A01B4691D71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3/4/2014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558F-D7B4-40A6-A616-75F5378F3757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4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603" y="1828800"/>
            <a:ext cx="9141619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3603" y="4589465"/>
            <a:ext cx="9141619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6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3603" y="1825625"/>
            <a:ext cx="4342269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2953" y="1825625"/>
            <a:ext cx="4342269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77CC-2DCF-4057-9FCC-7A01B4691D71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3/4/2014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558F-D7B4-40A6-A616-75F5378F3757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58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6650" y="1828800"/>
            <a:ext cx="4342269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6650" y="2514602"/>
            <a:ext cx="4342269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000" y="1828800"/>
            <a:ext cx="4342269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000" y="2514602"/>
            <a:ext cx="4342269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77CC-2DCF-4057-9FCC-7A01B4691D71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3/4/2014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558F-D7B4-40A6-A616-75F5378F3757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22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77CC-2DCF-4057-9FCC-7A01B4691D71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3/4/2014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558F-D7B4-40A6-A616-75F5378F3757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32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77CC-2DCF-4057-9FCC-7A01B4691D71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3/4/2014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558F-D7B4-40A6-A616-75F5378F3757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1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504" y="1600200"/>
            <a:ext cx="3121800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214" y="762000"/>
            <a:ext cx="6399133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8957" y="3429000"/>
            <a:ext cx="31233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77CC-2DCF-4057-9FCC-7A01B4691D71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3/4/2014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558F-D7B4-40A6-A616-75F5378F3757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20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643923" y="640080"/>
            <a:ext cx="6673382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869" y="1600200"/>
            <a:ext cx="3126434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047" y="777240"/>
            <a:ext cx="6399133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5869" y="3429000"/>
            <a:ext cx="3126434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77CC-2DCF-4057-9FCC-7A01B4691D71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3/4/2014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558F-D7B4-40A6-A616-75F5378F3757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4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77CC-2DCF-4057-9FCC-7A01B4691D71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3/4/2014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558F-D7B4-40A6-A616-75F5378F3757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2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9" y="457201"/>
            <a:ext cx="1942594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3604" y="457201"/>
            <a:ext cx="7046664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77CC-2DCF-4057-9FCC-7A01B4691D71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3/4/2014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558F-D7B4-40A6-A616-75F5378F3757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96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269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08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933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899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267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660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79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594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30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502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861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81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510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297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72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395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951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52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12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952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76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81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510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297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72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395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951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52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12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952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76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81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510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297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72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395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951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52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12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952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76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81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510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297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72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395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951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52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12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952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76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81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510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297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72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395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951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52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12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952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76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86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86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101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043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043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688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6492239"/>
            <a:ext cx="12185651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3416" y="6549716"/>
            <a:ext cx="1667426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3/4/2014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0901" y="6549716"/>
            <a:ext cx="84399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43" y="6549716"/>
            <a:ext cx="446245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861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3603" y="457200"/>
            <a:ext cx="9141619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3603" y="1828800"/>
            <a:ext cx="9141619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8358" y="6362700"/>
            <a:ext cx="990342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1A1677CC-2DCF-4057-9FCC-7A01B4691D71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3/4/2014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604" y="6362700"/>
            <a:ext cx="6879761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7240" y="6362700"/>
            <a:ext cx="837982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0EBC558F-D7B4-40A6-A616-75F5378F3757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27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53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86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86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86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86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3/4/2014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86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2" y="3733800"/>
            <a:ext cx="10512860" cy="115844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Berlin Sans FB" pitchFamily="34" charset="0"/>
              </a:rPr>
              <a:t>GARMENTS INVENTORY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91707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 (check storage balance)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25" y="2590800"/>
            <a:ext cx="69627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3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438400"/>
            <a:ext cx="8686800" cy="1066800"/>
          </a:xfrm>
        </p:spPr>
        <p:txBody>
          <a:bodyPr/>
          <a:lstStyle/>
          <a:p>
            <a:r>
              <a:rPr lang="en-US" dirty="0" smtClean="0"/>
              <a:t>                STATE-CHART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7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ntity </a:t>
            </a:r>
            <a:r>
              <a:rPr lang="en-US" dirty="0"/>
              <a:t>‘FORM’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49" y="2209800"/>
            <a:ext cx="7629525" cy="29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1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ntity </a:t>
            </a:r>
            <a:r>
              <a:rPr lang="en-US" dirty="0"/>
              <a:t>‘INVENTORY’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62" y="2057400"/>
            <a:ext cx="67437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533400"/>
            <a:ext cx="8686800" cy="1066800"/>
          </a:xfrm>
        </p:spPr>
        <p:txBody>
          <a:bodyPr/>
          <a:lstStyle/>
          <a:p>
            <a:r>
              <a:rPr lang="en-US" dirty="0" smtClean="0"/>
              <a:t>            Entity </a:t>
            </a:r>
            <a:r>
              <a:rPr lang="en-US" dirty="0"/>
              <a:t>‘PRODUCT’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29" y="2133600"/>
            <a:ext cx="642556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2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438400"/>
            <a:ext cx="8686800" cy="1066800"/>
          </a:xfrm>
        </p:spPr>
        <p:txBody>
          <a:bodyPr/>
          <a:lstStyle/>
          <a:p>
            <a:r>
              <a:rPr lang="en-US" dirty="0" smtClean="0"/>
              <a:t>                           ACTIVITY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7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1243443"/>
            <a:ext cx="7924800" cy="474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1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PRODUCTION STAGE TRACKING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412" y="3352800"/>
            <a:ext cx="10055781" cy="685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SUBSYSTEM 3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5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438400"/>
            <a:ext cx="8686800" cy="1066800"/>
          </a:xfrm>
        </p:spPr>
        <p:txBody>
          <a:bodyPr/>
          <a:lstStyle/>
          <a:p>
            <a:r>
              <a:rPr lang="en-US" dirty="0" smtClean="0"/>
              <a:t>                        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3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533400"/>
            <a:ext cx="8686800" cy="1066800"/>
          </a:xfrm>
        </p:spPr>
        <p:txBody>
          <a:bodyPr/>
          <a:lstStyle/>
          <a:p>
            <a:r>
              <a:rPr lang="en-US" dirty="0" smtClean="0"/>
              <a:t>          3.1(View </a:t>
            </a:r>
            <a:r>
              <a:rPr lang="en-US" dirty="0"/>
              <a:t>Cutting Status)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828800"/>
            <a:ext cx="8458201" cy="451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4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Raw material storage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Raw material forwarding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Production stage tracking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Delivery subsystem</a:t>
            </a:r>
          </a:p>
          <a:p>
            <a:pPr marL="502920" indent="-457200">
              <a:buFont typeface="+mj-lt"/>
              <a:buAutoNum type="arabicPeriod"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SUBSYSTEMS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3.2(View Sewing Status)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600200"/>
            <a:ext cx="868679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9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3.3(view packing status)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1600200"/>
            <a:ext cx="8077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6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3.3(view packing status)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1600200"/>
            <a:ext cx="8077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4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3.4(view defection status)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752600"/>
            <a:ext cx="8839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1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3.5(update production status)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1622323"/>
            <a:ext cx="815339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1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438400"/>
            <a:ext cx="8686800" cy="1066800"/>
          </a:xfrm>
        </p:spPr>
        <p:txBody>
          <a:bodyPr/>
          <a:lstStyle/>
          <a:p>
            <a:r>
              <a:rPr lang="en-US" dirty="0" smtClean="0"/>
              <a:t>                      STATE-CHART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1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5211" y="779206"/>
            <a:ext cx="8686801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Entity </a:t>
            </a:r>
            <a:r>
              <a:rPr lang="en-US" dirty="0"/>
              <a:t>“production inventory”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3" y="1524000"/>
            <a:ext cx="78485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1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ntity </a:t>
            </a:r>
            <a:r>
              <a:rPr lang="en-US" dirty="0"/>
              <a:t>“defection report center”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1828800"/>
            <a:ext cx="8001000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449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438400"/>
            <a:ext cx="8686800" cy="1066800"/>
          </a:xfrm>
        </p:spPr>
        <p:txBody>
          <a:bodyPr/>
          <a:lstStyle/>
          <a:p>
            <a:r>
              <a:rPr lang="en-US" dirty="0" smtClean="0"/>
              <a:t>                        ACTIVITY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9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838200"/>
            <a:ext cx="8458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9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RAW MATERIAL STORAGE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412" y="3352800"/>
            <a:ext cx="10055781" cy="685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SUBSYSTEM 1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6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2" y="4038600"/>
            <a:ext cx="10512860" cy="115844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Berlin Sans FB" pitchFamily="34" charset="0"/>
              </a:rPr>
              <a:t>                                 THANK YOU</a:t>
            </a:r>
            <a:endParaRPr lang="en-US" sz="3600" dirty="0">
              <a:solidFill>
                <a:schemeClr val="accent1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3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RAW MATERIAL FORWARDING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412" y="3352800"/>
            <a:ext cx="10055781" cy="685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SUBSYSTEM 2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5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438400"/>
            <a:ext cx="8686800" cy="1066800"/>
          </a:xfrm>
        </p:spPr>
        <p:txBody>
          <a:bodyPr/>
          <a:lstStyle/>
          <a:p>
            <a:r>
              <a:rPr lang="en-US" dirty="0" smtClean="0"/>
              <a:t>                          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</a:t>
            </a:r>
            <a:r>
              <a:rPr lang="en-US" dirty="0" smtClean="0"/>
              <a:t>(view confirmation)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405" y="2057400"/>
            <a:ext cx="7548562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</a:t>
            </a:r>
            <a:r>
              <a:rPr lang="en-US" dirty="0" smtClean="0"/>
              <a:t>(check </a:t>
            </a:r>
            <a:r>
              <a:rPr lang="en-US" dirty="0"/>
              <a:t>forwarding </a:t>
            </a:r>
            <a:r>
              <a:rPr lang="en-US" dirty="0" smtClean="0"/>
              <a:t>status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61" y="1828800"/>
            <a:ext cx="756925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6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533400"/>
            <a:ext cx="8686800" cy="1066800"/>
          </a:xfrm>
        </p:spPr>
        <p:txBody>
          <a:bodyPr/>
          <a:lstStyle/>
          <a:p>
            <a:r>
              <a:rPr lang="en-US" dirty="0" smtClean="0"/>
              <a:t>                    2.3 (set </a:t>
            </a:r>
            <a:r>
              <a:rPr lang="en-US" dirty="0"/>
              <a:t>floor wise </a:t>
            </a:r>
            <a:r>
              <a:rPr lang="en-US" dirty="0" smtClean="0"/>
              <a:t>target)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3" y="1801761"/>
            <a:ext cx="7696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438400"/>
            <a:ext cx="8686800" cy="1066800"/>
          </a:xfrm>
        </p:spPr>
        <p:txBody>
          <a:bodyPr/>
          <a:lstStyle/>
          <a:p>
            <a:r>
              <a:rPr lang="en-US" dirty="0" smtClean="0"/>
              <a:t>                   ACTIVITY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30" y="533399"/>
            <a:ext cx="8075245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6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DELIVERY OF PRODUCTS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412" y="3352800"/>
            <a:ext cx="10055781" cy="685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SUBSYSTEM 4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5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438400"/>
            <a:ext cx="8686800" cy="1066800"/>
          </a:xfrm>
        </p:spPr>
        <p:txBody>
          <a:bodyPr/>
          <a:lstStyle/>
          <a:p>
            <a:r>
              <a:rPr lang="en-US" dirty="0" smtClean="0"/>
              <a:t>                          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6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438400"/>
            <a:ext cx="8686800" cy="1066800"/>
          </a:xfrm>
        </p:spPr>
        <p:txBody>
          <a:bodyPr/>
          <a:lstStyle/>
          <a:p>
            <a:r>
              <a:rPr lang="en-US" dirty="0" smtClean="0"/>
              <a:t>                          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8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.1 (Contact client)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62" y="2024062"/>
            <a:ext cx="8210549" cy="4148138"/>
          </a:xfrm>
        </p:spPr>
      </p:pic>
    </p:spTree>
    <p:extLst>
      <p:ext uri="{BB962C8B-B14F-4D97-AF65-F5344CB8AC3E}">
        <p14:creationId xmlns:p14="http://schemas.microsoft.com/office/powerpoint/2010/main" val="59603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(Propose shipment procedure)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44" y="1828800"/>
            <a:ext cx="7385567" cy="4648200"/>
          </a:xfrm>
        </p:spPr>
      </p:pic>
    </p:spTree>
    <p:extLst>
      <p:ext uri="{BB962C8B-B14F-4D97-AF65-F5344CB8AC3E}">
        <p14:creationId xmlns:p14="http://schemas.microsoft.com/office/powerpoint/2010/main" val="59603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</a:t>
            </a:r>
            <a:r>
              <a:rPr lang="en-US" dirty="0" smtClean="0"/>
              <a:t> (Get response from client)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0" y="1924050"/>
            <a:ext cx="8081962" cy="4248150"/>
          </a:xfrm>
        </p:spPr>
      </p:pic>
    </p:spTree>
    <p:extLst>
      <p:ext uri="{BB962C8B-B14F-4D97-AF65-F5344CB8AC3E}">
        <p14:creationId xmlns:p14="http://schemas.microsoft.com/office/powerpoint/2010/main" val="59603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 (Finalize Shipment)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3" y="1924050"/>
            <a:ext cx="9296400" cy="4248150"/>
          </a:xfrm>
        </p:spPr>
      </p:pic>
    </p:spTree>
    <p:extLst>
      <p:ext uri="{BB962C8B-B14F-4D97-AF65-F5344CB8AC3E}">
        <p14:creationId xmlns:p14="http://schemas.microsoft.com/office/powerpoint/2010/main" val="59603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 (Update database)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924050"/>
            <a:ext cx="8763000" cy="4629150"/>
          </a:xfrm>
        </p:spPr>
      </p:pic>
    </p:spTree>
    <p:extLst>
      <p:ext uri="{BB962C8B-B14F-4D97-AF65-F5344CB8AC3E}">
        <p14:creationId xmlns:p14="http://schemas.microsoft.com/office/powerpoint/2010/main" val="59603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 (Confirm delivery)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828800"/>
            <a:ext cx="8763000" cy="4724400"/>
          </a:xfrm>
        </p:spPr>
      </p:pic>
    </p:spTree>
    <p:extLst>
      <p:ext uri="{BB962C8B-B14F-4D97-AF65-F5344CB8AC3E}">
        <p14:creationId xmlns:p14="http://schemas.microsoft.com/office/powerpoint/2010/main" val="59603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4.7 (Update delivery status)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828800"/>
            <a:ext cx="8839199" cy="4419600"/>
          </a:xfrm>
        </p:spPr>
      </p:pic>
    </p:spTree>
    <p:extLst>
      <p:ext uri="{BB962C8B-B14F-4D97-AF65-F5344CB8AC3E}">
        <p14:creationId xmlns:p14="http://schemas.microsoft.com/office/powerpoint/2010/main" val="59603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438400"/>
            <a:ext cx="8686800" cy="1066800"/>
          </a:xfrm>
        </p:spPr>
        <p:txBody>
          <a:bodyPr/>
          <a:lstStyle/>
          <a:p>
            <a:r>
              <a:rPr lang="en-US" dirty="0" smtClean="0"/>
              <a:t>                      STATE-CHART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9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533400"/>
            <a:ext cx="8686800" cy="1066800"/>
          </a:xfrm>
        </p:spPr>
        <p:txBody>
          <a:bodyPr/>
          <a:lstStyle/>
          <a:p>
            <a:r>
              <a:rPr lang="en-US" dirty="0" smtClean="0"/>
              <a:t>            Entity </a:t>
            </a:r>
            <a:r>
              <a:rPr lang="en-US" dirty="0" smtClean="0"/>
              <a:t>‘Database’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2028824"/>
            <a:ext cx="87630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8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533400"/>
            <a:ext cx="8686800" cy="1066800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dirty="0" smtClean="0"/>
              <a:t>Entity ‘OFFICE DELIVERY SECTION’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2438400"/>
            <a:ext cx="8153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8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5211" y="838200"/>
            <a:ext cx="8686801" cy="1066800"/>
          </a:xfrm>
        </p:spPr>
        <p:txBody>
          <a:bodyPr>
            <a:normAutofit/>
          </a:bodyPr>
          <a:lstStyle/>
          <a:p>
            <a:r>
              <a:rPr lang="en-US" dirty="0"/>
              <a:t>1.1(get user demand)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75" y="2043112"/>
            <a:ext cx="63150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9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438400"/>
            <a:ext cx="8686800" cy="1066800"/>
          </a:xfrm>
        </p:spPr>
        <p:txBody>
          <a:bodyPr/>
          <a:lstStyle/>
          <a:p>
            <a:r>
              <a:rPr lang="en-US" dirty="0" smtClean="0"/>
              <a:t>                   ACTIVITY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88" y="457200"/>
            <a:ext cx="108204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(match type)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69" y="1828800"/>
            <a:ext cx="736088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1.3(match quantity)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90" y="1828800"/>
            <a:ext cx="596184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3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1.4(confirm order)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3" y="1857375"/>
            <a:ext cx="75819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533400"/>
            <a:ext cx="8686800" cy="1066800"/>
          </a:xfrm>
        </p:spPr>
        <p:txBody>
          <a:bodyPr/>
          <a:lstStyle/>
          <a:p>
            <a:r>
              <a:rPr lang="en-US" dirty="0" smtClean="0"/>
              <a:t>             1.5 </a:t>
            </a:r>
            <a:r>
              <a:rPr lang="en-US" dirty="0"/>
              <a:t>(update storage balance)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610032"/>
            <a:ext cx="63531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6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strategy presentation" id="{8652783A-F43B-4C47-8F3C-48F967BE0382}" vid="{232EED29-0899-40B2-8969-E379F11A5395}"/>
    </a:ext>
  </a:extLst>
</a:theme>
</file>

<file path=ppt/theme/theme10.xml><?xml version="1.0" encoding="utf-8"?>
<a:theme xmlns:a="http://schemas.openxmlformats.org/drawingml/2006/main" name="7_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strategy presentation" id="{8652783A-F43B-4C47-8F3C-48F967BE0382}" vid="{232EED29-0899-40B2-8969-E379F11A5395}"/>
    </a:ext>
  </a:extLst>
</a:theme>
</file>

<file path=ppt/theme/theme11.xml><?xml version="1.0" encoding="utf-8"?>
<a:theme xmlns:a="http://schemas.openxmlformats.org/drawingml/2006/main" name="8_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strategy presentation" id="{8652783A-F43B-4C47-8F3C-48F967BE0382}" vid="{232EED29-0899-40B2-8969-E379F11A5395}"/>
    </a:ext>
  </a:extLst>
</a:theme>
</file>

<file path=ppt/theme/theme12.xml><?xml version="1.0" encoding="utf-8"?>
<a:theme xmlns:a="http://schemas.openxmlformats.org/drawingml/2006/main" name="9_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strategy presentation" id="{8652783A-F43B-4C47-8F3C-48F967BE0382}" vid="{232EED29-0899-40B2-8969-E379F11A5395}"/>
    </a:ext>
  </a:extLst>
</a:theme>
</file>

<file path=ppt/theme/theme13.xml><?xml version="1.0" encoding="utf-8"?>
<a:theme xmlns:a="http://schemas.openxmlformats.org/drawingml/2006/main" name="10_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strategy presentation" id="{8652783A-F43B-4C47-8F3C-48F967BE0382}" vid="{232EED29-0899-40B2-8969-E379F11A5395}"/>
    </a:ext>
  </a:extLst>
</a:theme>
</file>

<file path=ppt/theme/theme14.xml><?xml version="1.0" encoding="utf-8"?>
<a:theme xmlns:a="http://schemas.openxmlformats.org/drawingml/2006/main" name="11_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strategy presentation" id="{8652783A-F43B-4C47-8F3C-48F967BE0382}" vid="{232EED29-0899-40B2-8969-E379F11A5395}"/>
    </a:ext>
  </a:extLst>
</a:theme>
</file>

<file path=ppt/theme/theme15.xml><?xml version="1.0" encoding="utf-8"?>
<a:theme xmlns:a="http://schemas.openxmlformats.org/drawingml/2006/main" name="12_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strategy presentation" id="{8652783A-F43B-4C47-8F3C-48F967BE0382}" vid="{232EED29-0899-40B2-8969-E379F11A5395}"/>
    </a:ext>
  </a:extLst>
</a:theme>
</file>

<file path=ppt/theme/theme16.xml><?xml version="1.0" encoding="utf-8"?>
<a:theme xmlns:a="http://schemas.openxmlformats.org/drawingml/2006/main" name="13_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strategy presentation" id="{8652783A-F43B-4C47-8F3C-48F967BE0382}" vid="{232EED29-0899-40B2-8969-E379F11A5395}"/>
    </a:ext>
  </a:extLst>
</a:theme>
</file>

<file path=ppt/theme/theme17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S103031010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4.xml><?xml version="1.0" encoding="utf-8"?>
<a:theme xmlns:a="http://schemas.openxmlformats.org/drawingml/2006/main" name="1_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usiness strategy presentation" id="{8652783A-F43B-4C47-8F3C-48F967BE0382}" vid="{232EED29-0899-40B2-8969-E379F11A5395}"/>
    </a:ext>
  </a:extLst>
</a:theme>
</file>

<file path=ppt/theme/theme5.xml><?xml version="1.0" encoding="utf-8"?>
<a:theme xmlns:a="http://schemas.openxmlformats.org/drawingml/2006/main" name="2_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strategy presentation" id="{8652783A-F43B-4C47-8F3C-48F967BE0382}" vid="{232EED29-0899-40B2-8969-E379F11A5395}"/>
    </a:ext>
  </a:extLst>
</a:theme>
</file>

<file path=ppt/theme/theme6.xml><?xml version="1.0" encoding="utf-8"?>
<a:theme xmlns:a="http://schemas.openxmlformats.org/drawingml/2006/main" name="3_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strategy presentation" id="{8652783A-F43B-4C47-8F3C-48F967BE0382}" vid="{232EED29-0899-40B2-8969-E379F11A5395}"/>
    </a:ext>
  </a:extLst>
</a:theme>
</file>

<file path=ppt/theme/theme7.xml><?xml version="1.0" encoding="utf-8"?>
<a:theme xmlns:a="http://schemas.openxmlformats.org/drawingml/2006/main" name="4_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strategy presentation" id="{8652783A-F43B-4C47-8F3C-48F967BE0382}" vid="{232EED29-0899-40B2-8969-E379F11A5395}"/>
    </a:ext>
  </a:extLst>
</a:theme>
</file>

<file path=ppt/theme/theme8.xml><?xml version="1.0" encoding="utf-8"?>
<a:theme xmlns:a="http://schemas.openxmlformats.org/drawingml/2006/main" name="5_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strategy presentation" id="{8652783A-F43B-4C47-8F3C-48F967BE0382}" vid="{232EED29-0899-40B2-8969-E379F11A5395}"/>
    </a:ext>
  </a:extLst>
</a:theme>
</file>

<file path=ppt/theme/theme9.xml><?xml version="1.0" encoding="utf-8"?>
<a:theme xmlns:a="http://schemas.openxmlformats.org/drawingml/2006/main" name="6_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strategy presentation" id="{8652783A-F43B-4C47-8F3C-48F967BE0382}" vid="{232EED29-0899-40B2-8969-E379F11A539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TS103460663</Template>
  <TotalTime>0</TotalTime>
  <Words>226</Words>
  <Application>Microsoft Office PowerPoint</Application>
  <PresentationFormat>Custom</PresentationFormat>
  <Paragraphs>62</Paragraphs>
  <Slides>51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16</vt:i4>
      </vt:variant>
      <vt:variant>
        <vt:lpstr>Slide Titles</vt:lpstr>
      </vt:variant>
      <vt:variant>
        <vt:i4>51</vt:i4>
      </vt:variant>
    </vt:vector>
  </HeadingPairs>
  <TitlesOfParts>
    <vt:vector size="67" baseType="lpstr">
      <vt:lpstr>Business strategy presentation</vt:lpstr>
      <vt:lpstr>TS103031010</vt:lpstr>
      <vt:lpstr>Tech Computer 16x9</vt:lpstr>
      <vt:lpstr>1_Business strategy presentation</vt:lpstr>
      <vt:lpstr>2_Business strategy presentation</vt:lpstr>
      <vt:lpstr>3_Business strategy presentation</vt:lpstr>
      <vt:lpstr>4_Business strategy presentation</vt:lpstr>
      <vt:lpstr>5_Business strategy presentation</vt:lpstr>
      <vt:lpstr>6_Business strategy presentation</vt:lpstr>
      <vt:lpstr>7_Business strategy presentation</vt:lpstr>
      <vt:lpstr>8_Business strategy presentation</vt:lpstr>
      <vt:lpstr>9_Business strategy presentation</vt:lpstr>
      <vt:lpstr>10_Business strategy presentation</vt:lpstr>
      <vt:lpstr>11_Business strategy presentation</vt:lpstr>
      <vt:lpstr>12_Business strategy presentation</vt:lpstr>
      <vt:lpstr>13_Business strategy presentation</vt:lpstr>
      <vt:lpstr>GARMENTS INVENTORY MANAGEMENT SYSTEM</vt:lpstr>
      <vt:lpstr>SUBSYSTEMS</vt:lpstr>
      <vt:lpstr>RAW MATERIAL STORAGE</vt:lpstr>
      <vt:lpstr>                          SEQUENCE DIAGRAM</vt:lpstr>
      <vt:lpstr>1.1(get user demand)</vt:lpstr>
      <vt:lpstr>1.2 (match type)</vt:lpstr>
      <vt:lpstr>1.3(match quantity)</vt:lpstr>
      <vt:lpstr>1.4(confirm order)</vt:lpstr>
      <vt:lpstr>             1.5 (update storage balance)</vt:lpstr>
      <vt:lpstr>1.6 (check storage balance)</vt:lpstr>
      <vt:lpstr>                STATE-CHART DIAGRAM</vt:lpstr>
      <vt:lpstr>Entity ‘FORM’</vt:lpstr>
      <vt:lpstr>Entity ‘INVENTORY’</vt:lpstr>
      <vt:lpstr>            Entity ‘PRODUCT’</vt:lpstr>
      <vt:lpstr>                           ACTIVITY DIAGRAM</vt:lpstr>
      <vt:lpstr>PowerPoint Presentation</vt:lpstr>
      <vt:lpstr>PRODUCTION STAGE TRACKING</vt:lpstr>
      <vt:lpstr>                        SEQUENCE DIAGRAM</vt:lpstr>
      <vt:lpstr>          3.1(View Cutting Status)</vt:lpstr>
      <vt:lpstr>3.2(View Sewing Status)</vt:lpstr>
      <vt:lpstr>3.3(view packing status)</vt:lpstr>
      <vt:lpstr>3.3(view packing status)</vt:lpstr>
      <vt:lpstr>3.4(view defection status)</vt:lpstr>
      <vt:lpstr>3.5(update production status)</vt:lpstr>
      <vt:lpstr>                      STATE-CHART DIAGRAM</vt:lpstr>
      <vt:lpstr>Entity “production inventory” </vt:lpstr>
      <vt:lpstr>Entity “defection report center”</vt:lpstr>
      <vt:lpstr>                        ACTIVITY DIAGRAM</vt:lpstr>
      <vt:lpstr>PowerPoint Presentation</vt:lpstr>
      <vt:lpstr>                                 THANK YOU</vt:lpstr>
      <vt:lpstr>RAW MATERIAL FORWARDING</vt:lpstr>
      <vt:lpstr>                          SEQUENCE DIAGRAM</vt:lpstr>
      <vt:lpstr>2.1 (view confirmation)</vt:lpstr>
      <vt:lpstr>2.2 (check forwarding status)</vt:lpstr>
      <vt:lpstr>                    2.3 (set floor wise target)</vt:lpstr>
      <vt:lpstr>                   ACTIVITY DIAGRAM</vt:lpstr>
      <vt:lpstr>PowerPoint Presentation</vt:lpstr>
      <vt:lpstr>DELIVERY OF PRODUCTS</vt:lpstr>
      <vt:lpstr>                          SEQUENCE DIAGRAM</vt:lpstr>
      <vt:lpstr>4.1 (Contact client)</vt:lpstr>
      <vt:lpstr>4.2 (Propose shipment procedure)</vt:lpstr>
      <vt:lpstr>4.3 (Get response from client)</vt:lpstr>
      <vt:lpstr>4.4 (Finalize Shipment)</vt:lpstr>
      <vt:lpstr>4.5 (Update database)</vt:lpstr>
      <vt:lpstr>4.6 (Confirm delivery)</vt:lpstr>
      <vt:lpstr>4.7 (Update delivery status)</vt:lpstr>
      <vt:lpstr>                      STATE-CHART DIAGRAM</vt:lpstr>
      <vt:lpstr>            Entity ‘Database’</vt:lpstr>
      <vt:lpstr>        Entity ‘OFFICE DELIVERY SECTION’</vt:lpstr>
      <vt:lpstr>                   ACTIVITY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2014-01-27T22:02:27Z</dcterms:created>
  <dcterms:modified xsi:type="dcterms:W3CDTF">2014-03-03T19:23:47Z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