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3"/>
  </p:notesMasterIdLst>
  <p:handoutMasterIdLst>
    <p:handoutMasterId r:id="rId24"/>
  </p:handoutMasterIdLst>
  <p:sldIdLst>
    <p:sldId id="256" r:id="rId5"/>
    <p:sldId id="257" r:id="rId6"/>
    <p:sldId id="269" r:id="rId7"/>
    <p:sldId id="281" r:id="rId8"/>
    <p:sldId id="259" r:id="rId9"/>
    <p:sldId id="270" r:id="rId10"/>
    <p:sldId id="277" r:id="rId11"/>
    <p:sldId id="260" r:id="rId12"/>
    <p:sldId id="271" r:id="rId13"/>
    <p:sldId id="278" r:id="rId14"/>
    <p:sldId id="266" r:id="rId15"/>
    <p:sldId id="272" r:id="rId16"/>
    <p:sldId id="279" r:id="rId17"/>
    <p:sldId id="273" r:id="rId18"/>
    <p:sldId id="274" r:id="rId19"/>
    <p:sldId id="280"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6" d="100"/>
          <a:sy n="76" d="100"/>
        </p:scale>
        <p:origin x="-296" y="-4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3EBB8-09E0-476D-90DA-CC01A1D6796A}" type="doc">
      <dgm:prSet loTypeId="urn:microsoft.com/office/officeart/2005/8/layout/vList5" loCatId="list" qsTypeId="urn:microsoft.com/office/officeart/2005/8/quickstyle/3d1" qsCatId="3D" csTypeId="urn:microsoft.com/office/officeart/2005/8/colors/accent1_5" csCatId="accent1"/>
      <dgm:spPr/>
      <dgm:t>
        <a:bodyPr/>
        <a:lstStyle/>
        <a:p>
          <a:endParaRPr lang="en-IN"/>
        </a:p>
      </dgm:t>
    </dgm:pt>
    <dgm:pt modelId="{C6FD4450-8FD3-40C4-A890-BFD477F53152}">
      <dgm:prSet/>
      <dgm:spPr/>
      <dgm:t>
        <a:bodyPr/>
        <a:lstStyle/>
        <a:p>
          <a:r>
            <a:rPr lang="en-IN" dirty="0">
              <a:solidFill>
                <a:schemeClr val="tx1"/>
              </a:solidFill>
              <a:latin typeface="Segoe UI Semibold" panose="020B0702040204020203" pitchFamily="34" charset="0"/>
              <a:cs typeface="Segoe UI Semibold" panose="020B0702040204020203" pitchFamily="34" charset="0"/>
            </a:rPr>
            <a:t>Narrative</a:t>
          </a:r>
        </a:p>
      </dgm:t>
    </dgm:pt>
    <dgm:pt modelId="{FE613443-2263-483D-BCF8-5AA5604AA89C}" type="parTrans" cxnId="{150F7EAF-E316-4146-A8B4-C72D36E4A810}">
      <dgm:prSet/>
      <dgm:spPr/>
      <dgm:t>
        <a:bodyPr/>
        <a:lstStyle/>
        <a:p>
          <a:endParaRPr lang="en-IN"/>
        </a:p>
      </dgm:t>
    </dgm:pt>
    <dgm:pt modelId="{846D36FF-5D57-4B34-AE8F-BE2E5F4EFD7B}" type="sibTrans" cxnId="{150F7EAF-E316-4146-A8B4-C72D36E4A810}">
      <dgm:prSet/>
      <dgm:spPr/>
      <dgm:t>
        <a:bodyPr/>
        <a:lstStyle/>
        <a:p>
          <a:endParaRPr lang="en-IN"/>
        </a:p>
      </dgm:t>
    </dgm:pt>
    <dgm:pt modelId="{1771EE0C-16A2-44C9-87E3-CE66424EB01C}">
      <dgm:prSet/>
      <dgm:spPr/>
      <dgm:t>
        <a:bodyPr/>
        <a:lstStyle/>
        <a:p>
          <a:r>
            <a:rPr lang="en-IN" dirty="0">
              <a:solidFill>
                <a:schemeClr val="tx1"/>
              </a:solidFill>
              <a:latin typeface="Segoe UI Semibold" panose="020B0702040204020203" pitchFamily="34" charset="0"/>
              <a:cs typeface="Segoe UI Semibold" panose="020B0702040204020203" pitchFamily="34" charset="0"/>
            </a:rPr>
            <a:t>Phenomenological</a:t>
          </a:r>
        </a:p>
      </dgm:t>
    </dgm:pt>
    <dgm:pt modelId="{A5A1B856-DAA0-40BC-B582-BDD1E12BD1B9}" type="parTrans" cxnId="{0A53CE20-A0D5-461E-A613-30E3E894CCF2}">
      <dgm:prSet/>
      <dgm:spPr/>
      <dgm:t>
        <a:bodyPr/>
        <a:lstStyle/>
        <a:p>
          <a:endParaRPr lang="en-IN"/>
        </a:p>
      </dgm:t>
    </dgm:pt>
    <dgm:pt modelId="{B92848A9-FFC1-4862-B50E-F1FA4EEE6422}" type="sibTrans" cxnId="{0A53CE20-A0D5-461E-A613-30E3E894CCF2}">
      <dgm:prSet/>
      <dgm:spPr/>
      <dgm:t>
        <a:bodyPr/>
        <a:lstStyle/>
        <a:p>
          <a:endParaRPr lang="en-IN"/>
        </a:p>
      </dgm:t>
    </dgm:pt>
    <dgm:pt modelId="{BFE01574-5B6D-451E-A5AC-1666E96CF838}">
      <dgm:prSet/>
      <dgm:spPr/>
      <dgm:t>
        <a:bodyPr/>
        <a:lstStyle/>
        <a:p>
          <a:r>
            <a:rPr lang="en-IN" dirty="0">
              <a:solidFill>
                <a:schemeClr val="tx1"/>
              </a:solidFill>
              <a:latin typeface="Segoe UI Semibold" panose="020B0702040204020203" pitchFamily="34" charset="0"/>
              <a:cs typeface="Segoe UI Semibold" panose="020B0702040204020203" pitchFamily="34" charset="0"/>
            </a:rPr>
            <a:t>Grounded Theory</a:t>
          </a:r>
        </a:p>
      </dgm:t>
    </dgm:pt>
    <dgm:pt modelId="{3A973966-596E-426A-90A8-DBF6DB4C9D03}" type="parTrans" cxnId="{34B01209-1CED-4865-8658-8FF4470F6FF1}">
      <dgm:prSet/>
      <dgm:spPr/>
      <dgm:t>
        <a:bodyPr/>
        <a:lstStyle/>
        <a:p>
          <a:endParaRPr lang="en-IN"/>
        </a:p>
      </dgm:t>
    </dgm:pt>
    <dgm:pt modelId="{9BA8A158-6D76-405B-8150-03191F8BFFE7}" type="sibTrans" cxnId="{34B01209-1CED-4865-8658-8FF4470F6FF1}">
      <dgm:prSet/>
      <dgm:spPr/>
      <dgm:t>
        <a:bodyPr/>
        <a:lstStyle/>
        <a:p>
          <a:endParaRPr lang="en-IN"/>
        </a:p>
      </dgm:t>
    </dgm:pt>
    <dgm:pt modelId="{287471E7-40F3-4C95-958A-FCAE97965B76}">
      <dgm:prSet/>
      <dgm:spPr/>
      <dgm:t>
        <a:bodyPr/>
        <a:lstStyle/>
        <a:p>
          <a:r>
            <a:rPr lang="en-IN" dirty="0">
              <a:solidFill>
                <a:schemeClr val="tx1"/>
              </a:solidFill>
              <a:latin typeface="Segoe UI Semibold" panose="020B0702040204020203" pitchFamily="34" charset="0"/>
              <a:cs typeface="Segoe UI Semibold" panose="020B0702040204020203" pitchFamily="34" charset="0"/>
            </a:rPr>
            <a:t>Ethnography</a:t>
          </a:r>
        </a:p>
      </dgm:t>
    </dgm:pt>
    <dgm:pt modelId="{5433DC09-E19C-46A0-9FFE-AA13B7140C3A}" type="parTrans" cxnId="{BC623980-BEB1-44E1-8B24-349CCAF60556}">
      <dgm:prSet/>
      <dgm:spPr/>
      <dgm:t>
        <a:bodyPr/>
        <a:lstStyle/>
        <a:p>
          <a:endParaRPr lang="en-IN"/>
        </a:p>
      </dgm:t>
    </dgm:pt>
    <dgm:pt modelId="{2406E82A-B795-471F-A98A-C6DABD36AE56}" type="sibTrans" cxnId="{BC623980-BEB1-44E1-8B24-349CCAF60556}">
      <dgm:prSet/>
      <dgm:spPr/>
      <dgm:t>
        <a:bodyPr/>
        <a:lstStyle/>
        <a:p>
          <a:endParaRPr lang="en-IN"/>
        </a:p>
      </dgm:t>
    </dgm:pt>
    <dgm:pt modelId="{7F3033AB-3055-41EF-94C6-B4EF3013CEB2}">
      <dgm:prSet/>
      <dgm:spPr/>
      <dgm:t>
        <a:bodyPr/>
        <a:lstStyle/>
        <a:p>
          <a:r>
            <a:rPr lang="en-IN" dirty="0">
              <a:solidFill>
                <a:schemeClr val="tx1"/>
              </a:solidFill>
              <a:latin typeface="Segoe UI Semibold" panose="020B0702040204020203" pitchFamily="34" charset="0"/>
              <a:cs typeface="Segoe UI Semibold" panose="020B0702040204020203" pitchFamily="34" charset="0"/>
            </a:rPr>
            <a:t>Case Studies</a:t>
          </a:r>
        </a:p>
      </dgm:t>
    </dgm:pt>
    <dgm:pt modelId="{691BBB5B-8E8F-4A3B-AA83-97CF2F2F6AB9}" type="parTrans" cxnId="{7A8B905F-E75F-441E-8018-49F49B2749E1}">
      <dgm:prSet/>
      <dgm:spPr/>
      <dgm:t>
        <a:bodyPr/>
        <a:lstStyle/>
        <a:p>
          <a:endParaRPr lang="en-IN"/>
        </a:p>
      </dgm:t>
    </dgm:pt>
    <dgm:pt modelId="{2EB3FCD1-6A83-4B98-8E8D-C5742AC54891}" type="sibTrans" cxnId="{7A8B905F-E75F-441E-8018-49F49B2749E1}">
      <dgm:prSet/>
      <dgm:spPr/>
      <dgm:t>
        <a:bodyPr/>
        <a:lstStyle/>
        <a:p>
          <a:endParaRPr lang="en-IN"/>
        </a:p>
      </dgm:t>
    </dgm:pt>
    <dgm:pt modelId="{07294401-406A-4614-AF7C-72E467F0BB7D}">
      <dgm:prSet/>
      <dgm:spPr/>
      <dgm:t>
        <a:bodyPr/>
        <a:lstStyle/>
        <a:p>
          <a:r>
            <a:rPr lang="en-IN" dirty="0">
              <a:solidFill>
                <a:schemeClr val="tx1"/>
              </a:solidFill>
              <a:latin typeface="Segoe UI Semibold" panose="020B0702040204020203" pitchFamily="34" charset="0"/>
              <a:cs typeface="Segoe UI Semibold" panose="020B0702040204020203" pitchFamily="34" charset="0"/>
            </a:rPr>
            <a:t>Content Analysis</a:t>
          </a:r>
        </a:p>
      </dgm:t>
    </dgm:pt>
    <dgm:pt modelId="{44F9997A-8E3B-4916-8BC8-00D5333C7386}" type="parTrans" cxnId="{4F44D20F-6F06-4197-9508-77C8DF4ABAFB}">
      <dgm:prSet/>
      <dgm:spPr/>
      <dgm:t>
        <a:bodyPr/>
        <a:lstStyle/>
        <a:p>
          <a:endParaRPr lang="en-IN"/>
        </a:p>
      </dgm:t>
    </dgm:pt>
    <dgm:pt modelId="{47B48229-CCC7-4C8D-A5D7-3DF1C827A883}" type="sibTrans" cxnId="{4F44D20F-6F06-4197-9508-77C8DF4ABAFB}">
      <dgm:prSet/>
      <dgm:spPr/>
      <dgm:t>
        <a:bodyPr/>
        <a:lstStyle/>
        <a:p>
          <a:endParaRPr lang="en-IN"/>
        </a:p>
      </dgm:t>
    </dgm:pt>
    <dgm:pt modelId="{C3D2787C-48D2-4336-BE35-F5D46528F7A4}" type="pres">
      <dgm:prSet presAssocID="{E373EBB8-09E0-476D-90DA-CC01A1D6796A}" presName="Name0" presStyleCnt="0">
        <dgm:presLayoutVars>
          <dgm:dir/>
          <dgm:animLvl val="lvl"/>
          <dgm:resizeHandles val="exact"/>
        </dgm:presLayoutVars>
      </dgm:prSet>
      <dgm:spPr/>
      <dgm:t>
        <a:bodyPr/>
        <a:lstStyle/>
        <a:p>
          <a:endParaRPr lang="en-US"/>
        </a:p>
      </dgm:t>
    </dgm:pt>
    <dgm:pt modelId="{9CB1AEB6-EB8E-40EF-8BB8-436534CB16D3}" type="pres">
      <dgm:prSet presAssocID="{C6FD4450-8FD3-40C4-A890-BFD477F53152}" presName="linNode" presStyleCnt="0"/>
      <dgm:spPr/>
    </dgm:pt>
    <dgm:pt modelId="{5F04ACE3-7A73-4B12-80A6-9C5EEC22C186}" type="pres">
      <dgm:prSet presAssocID="{C6FD4450-8FD3-40C4-A890-BFD477F53152}" presName="parentText" presStyleLbl="node1" presStyleIdx="0" presStyleCnt="6">
        <dgm:presLayoutVars>
          <dgm:chMax val="1"/>
          <dgm:bulletEnabled val="1"/>
        </dgm:presLayoutVars>
      </dgm:prSet>
      <dgm:spPr/>
      <dgm:t>
        <a:bodyPr/>
        <a:lstStyle/>
        <a:p>
          <a:endParaRPr lang="en-US"/>
        </a:p>
      </dgm:t>
    </dgm:pt>
    <dgm:pt modelId="{F41733FA-B21F-4446-A18E-C3F2263CC7C7}" type="pres">
      <dgm:prSet presAssocID="{846D36FF-5D57-4B34-AE8F-BE2E5F4EFD7B}" presName="sp" presStyleCnt="0"/>
      <dgm:spPr/>
    </dgm:pt>
    <dgm:pt modelId="{CD5B119F-90FC-43C5-A9E2-3D3C74D34875}" type="pres">
      <dgm:prSet presAssocID="{1771EE0C-16A2-44C9-87E3-CE66424EB01C}" presName="linNode" presStyleCnt="0"/>
      <dgm:spPr/>
    </dgm:pt>
    <dgm:pt modelId="{C1D69F16-A4A5-4096-BAFC-514056CA66BC}" type="pres">
      <dgm:prSet presAssocID="{1771EE0C-16A2-44C9-87E3-CE66424EB01C}" presName="parentText" presStyleLbl="node1" presStyleIdx="1" presStyleCnt="6">
        <dgm:presLayoutVars>
          <dgm:chMax val="1"/>
          <dgm:bulletEnabled val="1"/>
        </dgm:presLayoutVars>
      </dgm:prSet>
      <dgm:spPr/>
      <dgm:t>
        <a:bodyPr/>
        <a:lstStyle/>
        <a:p>
          <a:endParaRPr lang="en-US"/>
        </a:p>
      </dgm:t>
    </dgm:pt>
    <dgm:pt modelId="{225D6981-217A-4161-9AFA-9D442E91F158}" type="pres">
      <dgm:prSet presAssocID="{B92848A9-FFC1-4862-B50E-F1FA4EEE6422}" presName="sp" presStyleCnt="0"/>
      <dgm:spPr/>
    </dgm:pt>
    <dgm:pt modelId="{2E0B0B18-3723-4FE0-8DE1-DB97D40CCE3D}" type="pres">
      <dgm:prSet presAssocID="{BFE01574-5B6D-451E-A5AC-1666E96CF838}" presName="linNode" presStyleCnt="0"/>
      <dgm:spPr/>
    </dgm:pt>
    <dgm:pt modelId="{92940BED-21D9-43B7-A423-68A9BD8423B6}" type="pres">
      <dgm:prSet presAssocID="{BFE01574-5B6D-451E-A5AC-1666E96CF838}" presName="parentText" presStyleLbl="node1" presStyleIdx="2" presStyleCnt="6">
        <dgm:presLayoutVars>
          <dgm:chMax val="1"/>
          <dgm:bulletEnabled val="1"/>
        </dgm:presLayoutVars>
      </dgm:prSet>
      <dgm:spPr/>
      <dgm:t>
        <a:bodyPr/>
        <a:lstStyle/>
        <a:p>
          <a:endParaRPr lang="en-US"/>
        </a:p>
      </dgm:t>
    </dgm:pt>
    <dgm:pt modelId="{44922C95-1A72-4350-8873-EAB85ED0F375}" type="pres">
      <dgm:prSet presAssocID="{9BA8A158-6D76-405B-8150-03191F8BFFE7}" presName="sp" presStyleCnt="0"/>
      <dgm:spPr/>
    </dgm:pt>
    <dgm:pt modelId="{D778DC73-4B03-469C-83EA-D7B72AA1CF22}" type="pres">
      <dgm:prSet presAssocID="{287471E7-40F3-4C95-958A-FCAE97965B76}" presName="linNode" presStyleCnt="0"/>
      <dgm:spPr/>
    </dgm:pt>
    <dgm:pt modelId="{71F2FD25-A778-4B5F-971A-99BD23C4D1B3}" type="pres">
      <dgm:prSet presAssocID="{287471E7-40F3-4C95-958A-FCAE97965B76}" presName="parentText" presStyleLbl="node1" presStyleIdx="3" presStyleCnt="6">
        <dgm:presLayoutVars>
          <dgm:chMax val="1"/>
          <dgm:bulletEnabled val="1"/>
        </dgm:presLayoutVars>
      </dgm:prSet>
      <dgm:spPr/>
      <dgm:t>
        <a:bodyPr/>
        <a:lstStyle/>
        <a:p>
          <a:endParaRPr lang="en-US"/>
        </a:p>
      </dgm:t>
    </dgm:pt>
    <dgm:pt modelId="{CD27659C-BBE7-4297-896C-586525B4117F}" type="pres">
      <dgm:prSet presAssocID="{2406E82A-B795-471F-A98A-C6DABD36AE56}" presName="sp" presStyleCnt="0"/>
      <dgm:spPr/>
    </dgm:pt>
    <dgm:pt modelId="{CE75D6E7-6DC5-46E5-BD7E-D1E19C1E1587}" type="pres">
      <dgm:prSet presAssocID="{7F3033AB-3055-41EF-94C6-B4EF3013CEB2}" presName="linNode" presStyleCnt="0"/>
      <dgm:spPr/>
    </dgm:pt>
    <dgm:pt modelId="{D7F4EF4E-25E1-4F9B-970E-32E9F910637B}" type="pres">
      <dgm:prSet presAssocID="{7F3033AB-3055-41EF-94C6-B4EF3013CEB2}" presName="parentText" presStyleLbl="node1" presStyleIdx="4" presStyleCnt="6">
        <dgm:presLayoutVars>
          <dgm:chMax val="1"/>
          <dgm:bulletEnabled val="1"/>
        </dgm:presLayoutVars>
      </dgm:prSet>
      <dgm:spPr/>
      <dgm:t>
        <a:bodyPr/>
        <a:lstStyle/>
        <a:p>
          <a:endParaRPr lang="en-US"/>
        </a:p>
      </dgm:t>
    </dgm:pt>
    <dgm:pt modelId="{8A12CF86-E341-4F39-8643-1D2BD0183220}" type="pres">
      <dgm:prSet presAssocID="{2EB3FCD1-6A83-4B98-8E8D-C5742AC54891}" presName="sp" presStyleCnt="0"/>
      <dgm:spPr/>
    </dgm:pt>
    <dgm:pt modelId="{BF1CE660-4644-4363-92C6-DABD0FCCD8D0}" type="pres">
      <dgm:prSet presAssocID="{07294401-406A-4614-AF7C-72E467F0BB7D}" presName="linNode" presStyleCnt="0"/>
      <dgm:spPr/>
    </dgm:pt>
    <dgm:pt modelId="{DB90EB50-5E09-4C8A-9ED6-53B200626579}" type="pres">
      <dgm:prSet presAssocID="{07294401-406A-4614-AF7C-72E467F0BB7D}" presName="parentText" presStyleLbl="node1" presStyleIdx="5" presStyleCnt="6">
        <dgm:presLayoutVars>
          <dgm:chMax val="1"/>
          <dgm:bulletEnabled val="1"/>
        </dgm:presLayoutVars>
      </dgm:prSet>
      <dgm:spPr/>
      <dgm:t>
        <a:bodyPr/>
        <a:lstStyle/>
        <a:p>
          <a:endParaRPr lang="en-US"/>
        </a:p>
      </dgm:t>
    </dgm:pt>
  </dgm:ptLst>
  <dgm:cxnLst>
    <dgm:cxn modelId="{3EA8417E-6C18-4DEC-AA9D-6A864751298C}" type="presOf" srcId="{C6FD4450-8FD3-40C4-A890-BFD477F53152}" destId="{5F04ACE3-7A73-4B12-80A6-9C5EEC22C186}" srcOrd="0" destOrd="0" presId="urn:microsoft.com/office/officeart/2005/8/layout/vList5"/>
    <dgm:cxn modelId="{0A53CE20-A0D5-461E-A613-30E3E894CCF2}" srcId="{E373EBB8-09E0-476D-90DA-CC01A1D6796A}" destId="{1771EE0C-16A2-44C9-87E3-CE66424EB01C}" srcOrd="1" destOrd="0" parTransId="{A5A1B856-DAA0-40BC-B582-BDD1E12BD1B9}" sibTransId="{B92848A9-FFC1-4862-B50E-F1FA4EEE6422}"/>
    <dgm:cxn modelId="{3AAEB604-CE9D-418D-BDDE-6267BD71C425}" type="presOf" srcId="{1771EE0C-16A2-44C9-87E3-CE66424EB01C}" destId="{C1D69F16-A4A5-4096-BAFC-514056CA66BC}" srcOrd="0" destOrd="0" presId="urn:microsoft.com/office/officeart/2005/8/layout/vList5"/>
    <dgm:cxn modelId="{34B01209-1CED-4865-8658-8FF4470F6FF1}" srcId="{E373EBB8-09E0-476D-90DA-CC01A1D6796A}" destId="{BFE01574-5B6D-451E-A5AC-1666E96CF838}" srcOrd="2" destOrd="0" parTransId="{3A973966-596E-426A-90A8-DBF6DB4C9D03}" sibTransId="{9BA8A158-6D76-405B-8150-03191F8BFFE7}"/>
    <dgm:cxn modelId="{1D38B41D-63B2-4A47-998D-1CDBE32FCB3B}" type="presOf" srcId="{E373EBB8-09E0-476D-90DA-CC01A1D6796A}" destId="{C3D2787C-48D2-4336-BE35-F5D46528F7A4}" srcOrd="0" destOrd="0" presId="urn:microsoft.com/office/officeart/2005/8/layout/vList5"/>
    <dgm:cxn modelId="{EA211B26-82A9-475D-8F65-98AAB2276002}" type="presOf" srcId="{07294401-406A-4614-AF7C-72E467F0BB7D}" destId="{DB90EB50-5E09-4C8A-9ED6-53B200626579}" srcOrd="0" destOrd="0" presId="urn:microsoft.com/office/officeart/2005/8/layout/vList5"/>
    <dgm:cxn modelId="{4F44D20F-6F06-4197-9508-77C8DF4ABAFB}" srcId="{E373EBB8-09E0-476D-90DA-CC01A1D6796A}" destId="{07294401-406A-4614-AF7C-72E467F0BB7D}" srcOrd="5" destOrd="0" parTransId="{44F9997A-8E3B-4916-8BC8-00D5333C7386}" sibTransId="{47B48229-CCC7-4C8D-A5D7-3DF1C827A883}"/>
    <dgm:cxn modelId="{BC623980-BEB1-44E1-8B24-349CCAF60556}" srcId="{E373EBB8-09E0-476D-90DA-CC01A1D6796A}" destId="{287471E7-40F3-4C95-958A-FCAE97965B76}" srcOrd="3" destOrd="0" parTransId="{5433DC09-E19C-46A0-9FFE-AA13B7140C3A}" sibTransId="{2406E82A-B795-471F-A98A-C6DABD36AE56}"/>
    <dgm:cxn modelId="{71732BD3-024D-4EF1-8829-3538AAD1EE38}" type="presOf" srcId="{BFE01574-5B6D-451E-A5AC-1666E96CF838}" destId="{92940BED-21D9-43B7-A423-68A9BD8423B6}" srcOrd="0" destOrd="0" presId="urn:microsoft.com/office/officeart/2005/8/layout/vList5"/>
    <dgm:cxn modelId="{150F7EAF-E316-4146-A8B4-C72D36E4A810}" srcId="{E373EBB8-09E0-476D-90DA-CC01A1D6796A}" destId="{C6FD4450-8FD3-40C4-A890-BFD477F53152}" srcOrd="0" destOrd="0" parTransId="{FE613443-2263-483D-BCF8-5AA5604AA89C}" sibTransId="{846D36FF-5D57-4B34-AE8F-BE2E5F4EFD7B}"/>
    <dgm:cxn modelId="{7A8B905F-E75F-441E-8018-49F49B2749E1}" srcId="{E373EBB8-09E0-476D-90DA-CC01A1D6796A}" destId="{7F3033AB-3055-41EF-94C6-B4EF3013CEB2}" srcOrd="4" destOrd="0" parTransId="{691BBB5B-8E8F-4A3B-AA83-97CF2F2F6AB9}" sibTransId="{2EB3FCD1-6A83-4B98-8E8D-C5742AC54891}"/>
    <dgm:cxn modelId="{3E9F89D2-0706-41B6-8B73-892B79899D39}" type="presOf" srcId="{7F3033AB-3055-41EF-94C6-B4EF3013CEB2}" destId="{D7F4EF4E-25E1-4F9B-970E-32E9F910637B}" srcOrd="0" destOrd="0" presId="urn:microsoft.com/office/officeart/2005/8/layout/vList5"/>
    <dgm:cxn modelId="{4AD59E03-3628-4B65-B809-674BC0489CBE}" type="presOf" srcId="{287471E7-40F3-4C95-958A-FCAE97965B76}" destId="{71F2FD25-A778-4B5F-971A-99BD23C4D1B3}" srcOrd="0" destOrd="0" presId="urn:microsoft.com/office/officeart/2005/8/layout/vList5"/>
    <dgm:cxn modelId="{EC25076B-550A-4DBC-B232-CE8DC2606459}" type="presParOf" srcId="{C3D2787C-48D2-4336-BE35-F5D46528F7A4}" destId="{9CB1AEB6-EB8E-40EF-8BB8-436534CB16D3}" srcOrd="0" destOrd="0" presId="urn:microsoft.com/office/officeart/2005/8/layout/vList5"/>
    <dgm:cxn modelId="{362EDC78-C180-4F73-95ED-586A97F0DE0C}" type="presParOf" srcId="{9CB1AEB6-EB8E-40EF-8BB8-436534CB16D3}" destId="{5F04ACE3-7A73-4B12-80A6-9C5EEC22C186}" srcOrd="0" destOrd="0" presId="urn:microsoft.com/office/officeart/2005/8/layout/vList5"/>
    <dgm:cxn modelId="{10C0311E-6450-4C99-A952-E3BC600CA9F3}" type="presParOf" srcId="{C3D2787C-48D2-4336-BE35-F5D46528F7A4}" destId="{F41733FA-B21F-4446-A18E-C3F2263CC7C7}" srcOrd="1" destOrd="0" presId="urn:microsoft.com/office/officeart/2005/8/layout/vList5"/>
    <dgm:cxn modelId="{9DC9CF37-3BC6-438C-B3DE-6A52348D7869}" type="presParOf" srcId="{C3D2787C-48D2-4336-BE35-F5D46528F7A4}" destId="{CD5B119F-90FC-43C5-A9E2-3D3C74D34875}" srcOrd="2" destOrd="0" presId="urn:microsoft.com/office/officeart/2005/8/layout/vList5"/>
    <dgm:cxn modelId="{5522FC47-402C-40B8-B6D3-7988C38EE19D}" type="presParOf" srcId="{CD5B119F-90FC-43C5-A9E2-3D3C74D34875}" destId="{C1D69F16-A4A5-4096-BAFC-514056CA66BC}" srcOrd="0" destOrd="0" presId="urn:microsoft.com/office/officeart/2005/8/layout/vList5"/>
    <dgm:cxn modelId="{BBDDFD8E-7239-44E0-A9C6-E750EEF425C8}" type="presParOf" srcId="{C3D2787C-48D2-4336-BE35-F5D46528F7A4}" destId="{225D6981-217A-4161-9AFA-9D442E91F158}" srcOrd="3" destOrd="0" presId="urn:microsoft.com/office/officeart/2005/8/layout/vList5"/>
    <dgm:cxn modelId="{08217EC0-336B-4D92-AF5D-9B887802E229}" type="presParOf" srcId="{C3D2787C-48D2-4336-BE35-F5D46528F7A4}" destId="{2E0B0B18-3723-4FE0-8DE1-DB97D40CCE3D}" srcOrd="4" destOrd="0" presId="urn:microsoft.com/office/officeart/2005/8/layout/vList5"/>
    <dgm:cxn modelId="{1280D481-46DD-4825-B8B2-7CC94BAA066F}" type="presParOf" srcId="{2E0B0B18-3723-4FE0-8DE1-DB97D40CCE3D}" destId="{92940BED-21D9-43B7-A423-68A9BD8423B6}" srcOrd="0" destOrd="0" presId="urn:microsoft.com/office/officeart/2005/8/layout/vList5"/>
    <dgm:cxn modelId="{C05C22AB-2409-4B5C-9D2B-16123DE014B7}" type="presParOf" srcId="{C3D2787C-48D2-4336-BE35-F5D46528F7A4}" destId="{44922C95-1A72-4350-8873-EAB85ED0F375}" srcOrd="5" destOrd="0" presId="urn:microsoft.com/office/officeart/2005/8/layout/vList5"/>
    <dgm:cxn modelId="{D63B8D3A-80AC-4B12-9BF4-9E9B5A712664}" type="presParOf" srcId="{C3D2787C-48D2-4336-BE35-F5D46528F7A4}" destId="{D778DC73-4B03-469C-83EA-D7B72AA1CF22}" srcOrd="6" destOrd="0" presId="urn:microsoft.com/office/officeart/2005/8/layout/vList5"/>
    <dgm:cxn modelId="{825AC390-770D-46B8-801B-B656B4BD6613}" type="presParOf" srcId="{D778DC73-4B03-469C-83EA-D7B72AA1CF22}" destId="{71F2FD25-A778-4B5F-971A-99BD23C4D1B3}" srcOrd="0" destOrd="0" presId="urn:microsoft.com/office/officeart/2005/8/layout/vList5"/>
    <dgm:cxn modelId="{3089AD6F-1C0C-44C6-80DF-DB43C2DD9F78}" type="presParOf" srcId="{C3D2787C-48D2-4336-BE35-F5D46528F7A4}" destId="{CD27659C-BBE7-4297-896C-586525B4117F}" srcOrd="7" destOrd="0" presId="urn:microsoft.com/office/officeart/2005/8/layout/vList5"/>
    <dgm:cxn modelId="{BAFA51D7-226F-4285-BA2A-F35437FA3475}" type="presParOf" srcId="{C3D2787C-48D2-4336-BE35-F5D46528F7A4}" destId="{CE75D6E7-6DC5-46E5-BD7E-D1E19C1E1587}" srcOrd="8" destOrd="0" presId="urn:microsoft.com/office/officeart/2005/8/layout/vList5"/>
    <dgm:cxn modelId="{48D832F6-BB81-4F2A-A604-47E1FDF9FA42}" type="presParOf" srcId="{CE75D6E7-6DC5-46E5-BD7E-D1E19C1E1587}" destId="{D7F4EF4E-25E1-4F9B-970E-32E9F910637B}" srcOrd="0" destOrd="0" presId="urn:microsoft.com/office/officeart/2005/8/layout/vList5"/>
    <dgm:cxn modelId="{3BC92E54-B816-48FF-87EE-B59B67A98C88}" type="presParOf" srcId="{C3D2787C-48D2-4336-BE35-F5D46528F7A4}" destId="{8A12CF86-E341-4F39-8643-1D2BD0183220}" srcOrd="9" destOrd="0" presId="urn:microsoft.com/office/officeart/2005/8/layout/vList5"/>
    <dgm:cxn modelId="{B25FED15-41B0-478F-A9AA-810DB39F2F71}" type="presParOf" srcId="{C3D2787C-48D2-4336-BE35-F5D46528F7A4}" destId="{BF1CE660-4644-4363-92C6-DABD0FCCD8D0}" srcOrd="10" destOrd="0" presId="urn:microsoft.com/office/officeart/2005/8/layout/vList5"/>
    <dgm:cxn modelId="{F5AB6410-DF2E-494E-982B-AD9C20B3BF8D}" type="presParOf" srcId="{BF1CE660-4644-4363-92C6-DABD0FCCD8D0}" destId="{DB90EB50-5E09-4C8A-9ED6-53B20062657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747830-D6D4-4A59-A470-D1926318A9B5}"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en-IN"/>
        </a:p>
      </dgm:t>
    </dgm:pt>
    <dgm:pt modelId="{92DE702A-388A-499E-BC11-F0BA8A1A7BF8}">
      <dgm:prSet custT="1"/>
      <dgm:spPr/>
      <dgm:t>
        <a:bodyPr/>
        <a:lstStyle/>
        <a:p>
          <a:pPr algn="just"/>
          <a:r>
            <a:rPr lang="en-US" sz="2000" dirty="0">
              <a:latin typeface="+mj-lt"/>
            </a:rPr>
            <a:t>The experimental design is the most scientifically sophisticated design that can be ideally defined as the “observation under controlled conditions” (Thyer, 2012).</a:t>
          </a:r>
          <a:endParaRPr lang="en-IN" sz="2000" dirty="0">
            <a:latin typeface="+mj-lt"/>
          </a:endParaRPr>
        </a:p>
      </dgm:t>
    </dgm:pt>
    <dgm:pt modelId="{D3952253-7A37-4A3B-AD09-C778348C2570}" type="parTrans" cxnId="{EF3FDE16-D4AA-4D63-B166-66AFCD553711}">
      <dgm:prSet/>
      <dgm:spPr/>
      <dgm:t>
        <a:bodyPr/>
        <a:lstStyle/>
        <a:p>
          <a:endParaRPr lang="en-IN"/>
        </a:p>
      </dgm:t>
    </dgm:pt>
    <dgm:pt modelId="{F628BD32-FDAA-402D-9A20-500FE0C041E7}" type="sibTrans" cxnId="{EF3FDE16-D4AA-4D63-B166-66AFCD553711}">
      <dgm:prSet/>
      <dgm:spPr/>
      <dgm:t>
        <a:bodyPr/>
        <a:lstStyle/>
        <a:p>
          <a:endParaRPr lang="en-IN"/>
        </a:p>
      </dgm:t>
    </dgm:pt>
    <dgm:pt modelId="{30024DC5-0B98-4F2E-BC7A-766CD454F558}">
      <dgm:prSet/>
      <dgm:spPr/>
      <dgm:t>
        <a:bodyPr/>
        <a:lstStyle/>
        <a:p>
          <a:pPr algn="just"/>
          <a:r>
            <a:rPr lang="en-IN" dirty="0">
              <a:latin typeface="+mj-lt"/>
            </a:rPr>
            <a:t>Experimental method is a scientific approach used to explore cause-and-effect relationships by manipulating one or more variables and observing the outcomes.
</a:t>
          </a:r>
        </a:p>
      </dgm:t>
    </dgm:pt>
    <dgm:pt modelId="{6DB22975-0A83-4CDA-B754-B2D66DDBC9A3}" type="parTrans" cxnId="{CD7705C5-51F6-4DCF-9418-CA0ECF0865EF}">
      <dgm:prSet/>
      <dgm:spPr/>
      <dgm:t>
        <a:bodyPr/>
        <a:lstStyle/>
        <a:p>
          <a:endParaRPr lang="en-IN"/>
        </a:p>
      </dgm:t>
    </dgm:pt>
    <dgm:pt modelId="{24DECE14-DBEB-4E8C-B78D-BD29B536A97E}" type="sibTrans" cxnId="{CD7705C5-51F6-4DCF-9418-CA0ECF0865EF}">
      <dgm:prSet/>
      <dgm:spPr/>
      <dgm:t>
        <a:bodyPr/>
        <a:lstStyle/>
        <a:p>
          <a:endParaRPr lang="en-IN"/>
        </a:p>
      </dgm:t>
    </dgm:pt>
    <dgm:pt modelId="{3976A3E3-6E33-4B78-9E5A-3DB41315B38E}" type="pres">
      <dgm:prSet presAssocID="{CB747830-D6D4-4A59-A470-D1926318A9B5}" presName="linear" presStyleCnt="0">
        <dgm:presLayoutVars>
          <dgm:animLvl val="lvl"/>
          <dgm:resizeHandles val="exact"/>
        </dgm:presLayoutVars>
      </dgm:prSet>
      <dgm:spPr/>
      <dgm:t>
        <a:bodyPr/>
        <a:lstStyle/>
        <a:p>
          <a:endParaRPr lang="en-US"/>
        </a:p>
      </dgm:t>
    </dgm:pt>
    <dgm:pt modelId="{C8FC3AA5-951B-41B5-9DB0-D44777425B9C}" type="pres">
      <dgm:prSet presAssocID="{92DE702A-388A-499E-BC11-F0BA8A1A7BF8}" presName="parentText" presStyleLbl="node1" presStyleIdx="0" presStyleCnt="2" custScaleY="41603">
        <dgm:presLayoutVars>
          <dgm:chMax val="0"/>
          <dgm:bulletEnabled val="1"/>
        </dgm:presLayoutVars>
      </dgm:prSet>
      <dgm:spPr/>
      <dgm:t>
        <a:bodyPr/>
        <a:lstStyle/>
        <a:p>
          <a:endParaRPr lang="en-US"/>
        </a:p>
      </dgm:t>
    </dgm:pt>
    <dgm:pt modelId="{B5CF88EC-07DE-4206-B623-3BE83014CD90}" type="pres">
      <dgm:prSet presAssocID="{F628BD32-FDAA-402D-9A20-500FE0C041E7}" presName="spacer" presStyleCnt="0"/>
      <dgm:spPr/>
    </dgm:pt>
    <dgm:pt modelId="{45F30E4C-DEE2-45DC-A068-A8F2EC0A68DB}" type="pres">
      <dgm:prSet presAssocID="{30024DC5-0B98-4F2E-BC7A-766CD454F558}" presName="parentText" presStyleLbl="node1" presStyleIdx="1" presStyleCnt="2" custScaleY="49799" custLinFactY="883" custLinFactNeighborY="100000">
        <dgm:presLayoutVars>
          <dgm:chMax val="0"/>
          <dgm:bulletEnabled val="1"/>
        </dgm:presLayoutVars>
      </dgm:prSet>
      <dgm:spPr/>
      <dgm:t>
        <a:bodyPr/>
        <a:lstStyle/>
        <a:p>
          <a:endParaRPr lang="en-US"/>
        </a:p>
      </dgm:t>
    </dgm:pt>
  </dgm:ptLst>
  <dgm:cxnLst>
    <dgm:cxn modelId="{EF3FDE16-D4AA-4D63-B166-66AFCD553711}" srcId="{CB747830-D6D4-4A59-A470-D1926318A9B5}" destId="{92DE702A-388A-499E-BC11-F0BA8A1A7BF8}" srcOrd="0" destOrd="0" parTransId="{D3952253-7A37-4A3B-AD09-C778348C2570}" sibTransId="{F628BD32-FDAA-402D-9A20-500FE0C041E7}"/>
    <dgm:cxn modelId="{CD7705C5-51F6-4DCF-9418-CA0ECF0865EF}" srcId="{CB747830-D6D4-4A59-A470-D1926318A9B5}" destId="{30024DC5-0B98-4F2E-BC7A-766CD454F558}" srcOrd="1" destOrd="0" parTransId="{6DB22975-0A83-4CDA-B754-B2D66DDBC9A3}" sibTransId="{24DECE14-DBEB-4E8C-B78D-BD29B536A97E}"/>
    <dgm:cxn modelId="{7B3859DF-7531-432E-9893-921664968DAA}" type="presOf" srcId="{CB747830-D6D4-4A59-A470-D1926318A9B5}" destId="{3976A3E3-6E33-4B78-9E5A-3DB41315B38E}" srcOrd="0" destOrd="0" presId="urn:microsoft.com/office/officeart/2005/8/layout/vList2"/>
    <dgm:cxn modelId="{090CA974-5E4A-400C-8A7D-66E69CD99D4E}" type="presOf" srcId="{92DE702A-388A-499E-BC11-F0BA8A1A7BF8}" destId="{C8FC3AA5-951B-41B5-9DB0-D44777425B9C}" srcOrd="0" destOrd="0" presId="urn:microsoft.com/office/officeart/2005/8/layout/vList2"/>
    <dgm:cxn modelId="{5EC0C099-7AD3-41FE-A724-4473DFC02291}" type="presOf" srcId="{30024DC5-0B98-4F2E-BC7A-766CD454F558}" destId="{45F30E4C-DEE2-45DC-A068-A8F2EC0A68DB}" srcOrd="0" destOrd="0" presId="urn:microsoft.com/office/officeart/2005/8/layout/vList2"/>
    <dgm:cxn modelId="{AD7F0630-888D-42CC-AD01-6E1B9D67B648}" type="presParOf" srcId="{3976A3E3-6E33-4B78-9E5A-3DB41315B38E}" destId="{C8FC3AA5-951B-41B5-9DB0-D44777425B9C}" srcOrd="0" destOrd="0" presId="urn:microsoft.com/office/officeart/2005/8/layout/vList2"/>
    <dgm:cxn modelId="{0FAE2687-DE65-4E71-B090-B4E7024238B6}" type="presParOf" srcId="{3976A3E3-6E33-4B78-9E5A-3DB41315B38E}" destId="{B5CF88EC-07DE-4206-B623-3BE83014CD90}" srcOrd="1" destOrd="0" presId="urn:microsoft.com/office/officeart/2005/8/layout/vList2"/>
    <dgm:cxn modelId="{7F10E5E7-BF04-4974-A8AF-C34CE89BA29C}" type="presParOf" srcId="{3976A3E3-6E33-4B78-9E5A-3DB41315B38E}" destId="{45F30E4C-DEE2-45DC-A068-A8F2EC0A68D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2B936A-2E29-4C41-B8DF-687E62B9E83E}"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en-IN"/>
        </a:p>
      </dgm:t>
    </dgm:pt>
    <dgm:pt modelId="{315B8D38-54BB-4113-A705-1EC232802D1D}">
      <dgm:prSet custT="1"/>
      <dgm:spPr/>
      <dgm:t>
        <a:bodyPr/>
        <a:lstStyle/>
        <a:p>
          <a:pPr algn="just">
            <a:lnSpc>
              <a:spcPct val="100000"/>
            </a:lnSpc>
          </a:pPr>
          <a:r>
            <a:rPr lang="en-US" sz="1900" dirty="0"/>
            <a:t>Margaret Shaw (1974) </a:t>
          </a:r>
          <a:r>
            <a:rPr lang="en-US" sz="2000" i="1" dirty="0">
              <a:latin typeface="Times New Roman" panose="02020603050405020304" pitchFamily="18" charset="0"/>
              <a:cs typeface="Times New Roman" panose="02020603050405020304" pitchFamily="18" charset="0"/>
            </a:rPr>
            <a:t>Social Work in Prison: An Experiment in the Use of Extended Contact with Offenders;</a:t>
          </a:r>
          <a:r>
            <a:rPr lang="en-US" sz="1800" i="1" dirty="0">
              <a:latin typeface="Times New Roman" panose="02020603050405020304" pitchFamily="18" charset="0"/>
              <a:cs typeface="Times New Roman" panose="02020603050405020304" pitchFamily="18" charset="0"/>
            </a:rPr>
            <a:t> </a:t>
          </a:r>
          <a:r>
            <a:rPr lang="en-US" sz="1900" dirty="0"/>
            <a:t>The study investigated the impact of intensified pre-release counseling for prisoners at </a:t>
          </a:r>
          <a:r>
            <a:rPr lang="en-US" sz="1900" dirty="0" err="1"/>
            <a:t>Gartree</a:t>
          </a:r>
          <a:r>
            <a:rPr lang="en-US" sz="1900" dirty="0"/>
            <a:t> (maximum-security) and Ashwell (open prison). Counseling was provided to randomly selected inmates, with control groups not matched. The study found that introverted prisoners in the experimental group showed significantly better outcomes, highlighting the role of personality traits like introversion in rehabilitation efforts.</a:t>
          </a:r>
          <a:endParaRPr lang="en-IN" sz="1900" dirty="0"/>
        </a:p>
      </dgm:t>
    </dgm:pt>
    <dgm:pt modelId="{8042FA2E-E82C-46A6-B6AF-5A1AD38ACED1}" type="parTrans" cxnId="{156E99D1-DAF7-4114-B455-46378948EC8C}">
      <dgm:prSet/>
      <dgm:spPr/>
      <dgm:t>
        <a:bodyPr/>
        <a:lstStyle/>
        <a:p>
          <a:endParaRPr lang="en-IN"/>
        </a:p>
      </dgm:t>
    </dgm:pt>
    <dgm:pt modelId="{7BE19650-562E-4403-BB3D-74D5C0B0853D}" type="sibTrans" cxnId="{156E99D1-DAF7-4114-B455-46378948EC8C}">
      <dgm:prSet/>
      <dgm:spPr/>
      <dgm:t>
        <a:bodyPr/>
        <a:lstStyle/>
        <a:p>
          <a:endParaRPr lang="en-IN"/>
        </a:p>
      </dgm:t>
    </dgm:pt>
    <dgm:pt modelId="{08FA8D27-DA1A-4C8E-B247-CF0D0BF8E7E1}" type="pres">
      <dgm:prSet presAssocID="{992B936A-2E29-4C41-B8DF-687E62B9E83E}" presName="linear" presStyleCnt="0">
        <dgm:presLayoutVars>
          <dgm:animLvl val="lvl"/>
          <dgm:resizeHandles val="exact"/>
        </dgm:presLayoutVars>
      </dgm:prSet>
      <dgm:spPr/>
      <dgm:t>
        <a:bodyPr/>
        <a:lstStyle/>
        <a:p>
          <a:endParaRPr lang="en-US"/>
        </a:p>
      </dgm:t>
    </dgm:pt>
    <dgm:pt modelId="{2F93FB9B-E07C-46C3-93A5-F63FBBBDCB5A}" type="pres">
      <dgm:prSet presAssocID="{315B8D38-54BB-4113-A705-1EC232802D1D}" presName="parentText" presStyleLbl="node1" presStyleIdx="0" presStyleCnt="1" custScaleX="96202" custScaleY="111581">
        <dgm:presLayoutVars>
          <dgm:chMax val="0"/>
          <dgm:bulletEnabled val="1"/>
        </dgm:presLayoutVars>
      </dgm:prSet>
      <dgm:spPr/>
      <dgm:t>
        <a:bodyPr/>
        <a:lstStyle/>
        <a:p>
          <a:endParaRPr lang="en-US"/>
        </a:p>
      </dgm:t>
    </dgm:pt>
  </dgm:ptLst>
  <dgm:cxnLst>
    <dgm:cxn modelId="{86F25DEC-BD88-4F5F-897A-595F32EDC9FF}" type="presOf" srcId="{992B936A-2E29-4C41-B8DF-687E62B9E83E}" destId="{08FA8D27-DA1A-4C8E-B247-CF0D0BF8E7E1}" srcOrd="0" destOrd="0" presId="urn:microsoft.com/office/officeart/2005/8/layout/vList2"/>
    <dgm:cxn modelId="{9D77693A-4158-41C1-99BC-CA5ED36C7092}" type="presOf" srcId="{315B8D38-54BB-4113-A705-1EC232802D1D}" destId="{2F93FB9B-E07C-46C3-93A5-F63FBBBDCB5A}" srcOrd="0" destOrd="0" presId="urn:microsoft.com/office/officeart/2005/8/layout/vList2"/>
    <dgm:cxn modelId="{156E99D1-DAF7-4114-B455-46378948EC8C}" srcId="{992B936A-2E29-4C41-B8DF-687E62B9E83E}" destId="{315B8D38-54BB-4113-A705-1EC232802D1D}" srcOrd="0" destOrd="0" parTransId="{8042FA2E-E82C-46A6-B6AF-5A1AD38ACED1}" sibTransId="{7BE19650-562E-4403-BB3D-74D5C0B0853D}"/>
    <dgm:cxn modelId="{F047D702-886E-4EDD-A3AF-CB2E42BDF25E}" type="presParOf" srcId="{08FA8D27-DA1A-4C8E-B247-CF0D0BF8E7E1}" destId="{2F93FB9B-E07C-46C3-93A5-F63FBBBDCB5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6B2F95A-D6FF-4EDA-8227-D7AFB0DB4F9B}" type="doc">
      <dgm:prSet loTypeId="urn:microsoft.com/office/officeart/2005/8/layout/vList2" loCatId="list" qsTypeId="urn:microsoft.com/office/officeart/2005/8/quickstyle/simple1" qsCatId="simple" csTypeId="urn:microsoft.com/office/officeart/2005/8/colors/accent6_4" csCatId="accent6" phldr="1"/>
      <dgm:spPr/>
      <dgm:t>
        <a:bodyPr/>
        <a:lstStyle/>
        <a:p>
          <a:endParaRPr lang="en-IN"/>
        </a:p>
      </dgm:t>
    </dgm:pt>
    <dgm:pt modelId="{17B77EFF-5FDA-43F0-8F4A-C13E06AE353B}">
      <dgm:prSet/>
      <dgm:spPr>
        <a:solidFill>
          <a:srgbClr val="0070C0"/>
        </a:solidFill>
      </dgm:spPr>
      <dgm:t>
        <a:bodyPr/>
        <a:lstStyle/>
        <a:p>
          <a:r>
            <a:rPr lang="en-IN" dirty="0"/>
            <a:t>    Advantages</a:t>
          </a:r>
        </a:p>
      </dgm:t>
    </dgm:pt>
    <dgm:pt modelId="{9C42A18F-330A-474B-BF71-2F835BE60714}" type="parTrans" cxnId="{FE81C911-4EEA-4BA9-B7A6-553C71368A35}">
      <dgm:prSet/>
      <dgm:spPr/>
      <dgm:t>
        <a:bodyPr/>
        <a:lstStyle/>
        <a:p>
          <a:endParaRPr lang="en-IN"/>
        </a:p>
      </dgm:t>
    </dgm:pt>
    <dgm:pt modelId="{F353B664-8EC5-4A09-917D-A322C1780B6C}" type="sibTrans" cxnId="{FE81C911-4EEA-4BA9-B7A6-553C71368A35}">
      <dgm:prSet/>
      <dgm:spPr/>
      <dgm:t>
        <a:bodyPr/>
        <a:lstStyle/>
        <a:p>
          <a:endParaRPr lang="en-IN"/>
        </a:p>
      </dgm:t>
    </dgm:pt>
    <dgm:pt modelId="{F22D88B1-E001-41D5-9007-EF9515DE8F6C}">
      <dgm:prSet custT="1"/>
      <dgm:spPr/>
      <dgm:t>
        <a:bodyPr/>
        <a:lstStyle/>
        <a:p>
          <a:r>
            <a:rPr lang="en-IN" sz="2400" dirty="0"/>
            <a:t> Control Over Variables
Establishing Cause-and-Effect Relationships
Reproducibility
Precision and Objectivity
Innovative Insights</a:t>
          </a:r>
        </a:p>
      </dgm:t>
    </dgm:pt>
    <dgm:pt modelId="{5FC82B81-A4A3-4F91-940D-CA7A8CF0AD27}" type="parTrans" cxnId="{0FB2661B-D04D-433B-B337-381EE86FB891}">
      <dgm:prSet/>
      <dgm:spPr/>
      <dgm:t>
        <a:bodyPr/>
        <a:lstStyle/>
        <a:p>
          <a:endParaRPr lang="en-IN"/>
        </a:p>
      </dgm:t>
    </dgm:pt>
    <dgm:pt modelId="{98C9D353-0228-4965-B825-2B0C68BDA021}" type="sibTrans" cxnId="{0FB2661B-D04D-433B-B337-381EE86FB891}">
      <dgm:prSet/>
      <dgm:spPr/>
      <dgm:t>
        <a:bodyPr/>
        <a:lstStyle/>
        <a:p>
          <a:endParaRPr lang="en-IN"/>
        </a:p>
      </dgm:t>
    </dgm:pt>
    <dgm:pt modelId="{D4A3471D-F71A-4213-899F-D939622623C9}" type="pres">
      <dgm:prSet presAssocID="{B6B2F95A-D6FF-4EDA-8227-D7AFB0DB4F9B}" presName="linear" presStyleCnt="0">
        <dgm:presLayoutVars>
          <dgm:animLvl val="lvl"/>
          <dgm:resizeHandles val="exact"/>
        </dgm:presLayoutVars>
      </dgm:prSet>
      <dgm:spPr/>
      <dgm:t>
        <a:bodyPr/>
        <a:lstStyle/>
        <a:p>
          <a:endParaRPr lang="en-US"/>
        </a:p>
      </dgm:t>
    </dgm:pt>
    <dgm:pt modelId="{8686B6D2-EA3E-4F0B-AEBA-948AE3C2DD2F}" type="pres">
      <dgm:prSet presAssocID="{17B77EFF-5FDA-43F0-8F4A-C13E06AE353B}" presName="parentText" presStyleLbl="node1" presStyleIdx="0" presStyleCnt="1" custScaleY="89222">
        <dgm:presLayoutVars>
          <dgm:chMax val="0"/>
          <dgm:bulletEnabled val="1"/>
        </dgm:presLayoutVars>
      </dgm:prSet>
      <dgm:spPr/>
      <dgm:t>
        <a:bodyPr/>
        <a:lstStyle/>
        <a:p>
          <a:endParaRPr lang="en-US"/>
        </a:p>
      </dgm:t>
    </dgm:pt>
    <dgm:pt modelId="{5A766952-5831-4457-9519-05D6A2E71587}" type="pres">
      <dgm:prSet presAssocID="{17B77EFF-5FDA-43F0-8F4A-C13E06AE353B}" presName="childText" presStyleLbl="revTx" presStyleIdx="0" presStyleCnt="1">
        <dgm:presLayoutVars>
          <dgm:bulletEnabled val="1"/>
        </dgm:presLayoutVars>
      </dgm:prSet>
      <dgm:spPr/>
      <dgm:t>
        <a:bodyPr/>
        <a:lstStyle/>
        <a:p>
          <a:endParaRPr lang="en-US"/>
        </a:p>
      </dgm:t>
    </dgm:pt>
  </dgm:ptLst>
  <dgm:cxnLst>
    <dgm:cxn modelId="{2D727CE8-DCD6-40C8-96DD-BD4F4DD1F21B}" type="presOf" srcId="{F22D88B1-E001-41D5-9007-EF9515DE8F6C}" destId="{5A766952-5831-4457-9519-05D6A2E71587}" srcOrd="0" destOrd="0" presId="urn:microsoft.com/office/officeart/2005/8/layout/vList2"/>
    <dgm:cxn modelId="{0FB2661B-D04D-433B-B337-381EE86FB891}" srcId="{17B77EFF-5FDA-43F0-8F4A-C13E06AE353B}" destId="{F22D88B1-E001-41D5-9007-EF9515DE8F6C}" srcOrd="0" destOrd="0" parTransId="{5FC82B81-A4A3-4F91-940D-CA7A8CF0AD27}" sibTransId="{98C9D353-0228-4965-B825-2B0C68BDA021}"/>
    <dgm:cxn modelId="{C29917DD-EB45-4BF3-A470-9EB4439F566E}" type="presOf" srcId="{B6B2F95A-D6FF-4EDA-8227-D7AFB0DB4F9B}" destId="{D4A3471D-F71A-4213-899F-D939622623C9}" srcOrd="0" destOrd="0" presId="urn:microsoft.com/office/officeart/2005/8/layout/vList2"/>
    <dgm:cxn modelId="{FE81C911-4EEA-4BA9-B7A6-553C71368A35}" srcId="{B6B2F95A-D6FF-4EDA-8227-D7AFB0DB4F9B}" destId="{17B77EFF-5FDA-43F0-8F4A-C13E06AE353B}" srcOrd="0" destOrd="0" parTransId="{9C42A18F-330A-474B-BF71-2F835BE60714}" sibTransId="{F353B664-8EC5-4A09-917D-A322C1780B6C}"/>
    <dgm:cxn modelId="{4A090E3C-0C7B-46C4-941B-9E9E97A85F85}" type="presOf" srcId="{17B77EFF-5FDA-43F0-8F4A-C13E06AE353B}" destId="{8686B6D2-EA3E-4F0B-AEBA-948AE3C2DD2F}" srcOrd="0" destOrd="0" presId="urn:microsoft.com/office/officeart/2005/8/layout/vList2"/>
    <dgm:cxn modelId="{A4F52C31-532C-4A16-AEFF-30DC35ECB9A4}" type="presParOf" srcId="{D4A3471D-F71A-4213-899F-D939622623C9}" destId="{8686B6D2-EA3E-4F0B-AEBA-948AE3C2DD2F}" srcOrd="0" destOrd="0" presId="urn:microsoft.com/office/officeart/2005/8/layout/vList2"/>
    <dgm:cxn modelId="{53686E69-C268-44CD-98C8-DD7567489348}" type="presParOf" srcId="{D4A3471D-F71A-4213-899F-D939622623C9}" destId="{5A766952-5831-4457-9519-05D6A2E7158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45721D0-EE17-43F7-8A6F-B464454E1774}"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IN"/>
        </a:p>
      </dgm:t>
    </dgm:pt>
    <dgm:pt modelId="{30112E26-8152-4837-A43F-F71249F50B1F}">
      <dgm:prSet/>
      <dgm:spPr>
        <a:solidFill>
          <a:schemeClr val="accent4">
            <a:lumMod val="75000"/>
          </a:schemeClr>
        </a:solidFill>
      </dgm:spPr>
      <dgm:t>
        <a:bodyPr/>
        <a:lstStyle/>
        <a:p>
          <a:r>
            <a:rPr lang="en-IN" dirty="0"/>
            <a:t>  Limitations</a:t>
          </a:r>
        </a:p>
      </dgm:t>
    </dgm:pt>
    <dgm:pt modelId="{B1C415C4-BC9A-4EFB-B4EF-4ECF604211B7}" type="parTrans" cxnId="{B96615D7-B465-4680-9E45-A0D52A9E8560}">
      <dgm:prSet/>
      <dgm:spPr/>
      <dgm:t>
        <a:bodyPr/>
        <a:lstStyle/>
        <a:p>
          <a:endParaRPr lang="en-IN"/>
        </a:p>
      </dgm:t>
    </dgm:pt>
    <dgm:pt modelId="{A1E7E73E-A992-4EE4-95A6-80F21EA53784}" type="sibTrans" cxnId="{B96615D7-B465-4680-9E45-A0D52A9E8560}">
      <dgm:prSet/>
      <dgm:spPr/>
      <dgm:t>
        <a:bodyPr/>
        <a:lstStyle/>
        <a:p>
          <a:endParaRPr lang="en-IN"/>
        </a:p>
      </dgm:t>
    </dgm:pt>
    <dgm:pt modelId="{E26882E8-9E2B-4B9E-A8FB-04867CC92628}">
      <dgm:prSet custT="1"/>
      <dgm:spPr/>
      <dgm:t>
        <a:bodyPr/>
        <a:lstStyle/>
        <a:p>
          <a:r>
            <a:rPr lang="en-IN" sz="2400" dirty="0"/>
            <a:t>Artificiality
Cost and Time-Intensive
Ethical Concerns
Limited Scope
Sampling Issues</a:t>
          </a:r>
        </a:p>
      </dgm:t>
    </dgm:pt>
    <dgm:pt modelId="{B3C73A8D-15A2-489D-877D-B84E86DB3363}" type="parTrans" cxnId="{950AF131-A4D0-457A-99C3-F28EFB95C67A}">
      <dgm:prSet/>
      <dgm:spPr/>
      <dgm:t>
        <a:bodyPr/>
        <a:lstStyle/>
        <a:p>
          <a:endParaRPr lang="en-IN"/>
        </a:p>
      </dgm:t>
    </dgm:pt>
    <dgm:pt modelId="{444AC5F9-53DB-4592-BF23-ACDDD5D14177}" type="sibTrans" cxnId="{950AF131-A4D0-457A-99C3-F28EFB95C67A}">
      <dgm:prSet/>
      <dgm:spPr/>
      <dgm:t>
        <a:bodyPr/>
        <a:lstStyle/>
        <a:p>
          <a:endParaRPr lang="en-IN"/>
        </a:p>
      </dgm:t>
    </dgm:pt>
    <dgm:pt modelId="{58A6A1AD-923D-4D6F-90A7-F838B64E24CE}" type="pres">
      <dgm:prSet presAssocID="{A45721D0-EE17-43F7-8A6F-B464454E1774}" presName="linear" presStyleCnt="0">
        <dgm:presLayoutVars>
          <dgm:animLvl val="lvl"/>
          <dgm:resizeHandles val="exact"/>
        </dgm:presLayoutVars>
      </dgm:prSet>
      <dgm:spPr/>
      <dgm:t>
        <a:bodyPr/>
        <a:lstStyle/>
        <a:p>
          <a:endParaRPr lang="en-US"/>
        </a:p>
      </dgm:t>
    </dgm:pt>
    <dgm:pt modelId="{A8649EBF-6C06-46A3-9729-9A7E995AA583}" type="pres">
      <dgm:prSet presAssocID="{30112E26-8152-4837-A43F-F71249F50B1F}" presName="parentText" presStyleLbl="node1" presStyleIdx="0" presStyleCnt="1" custScaleY="45382" custLinFactNeighborY="-22800">
        <dgm:presLayoutVars>
          <dgm:chMax val="0"/>
          <dgm:bulletEnabled val="1"/>
        </dgm:presLayoutVars>
      </dgm:prSet>
      <dgm:spPr/>
      <dgm:t>
        <a:bodyPr/>
        <a:lstStyle/>
        <a:p>
          <a:endParaRPr lang="en-US"/>
        </a:p>
      </dgm:t>
    </dgm:pt>
    <dgm:pt modelId="{4907FA4F-B87D-4CBF-A9A5-785185194284}" type="pres">
      <dgm:prSet presAssocID="{30112E26-8152-4837-A43F-F71249F50B1F}" presName="childText" presStyleLbl="revTx" presStyleIdx="0" presStyleCnt="1">
        <dgm:presLayoutVars>
          <dgm:bulletEnabled val="1"/>
        </dgm:presLayoutVars>
      </dgm:prSet>
      <dgm:spPr/>
      <dgm:t>
        <a:bodyPr/>
        <a:lstStyle/>
        <a:p>
          <a:endParaRPr lang="en-US"/>
        </a:p>
      </dgm:t>
    </dgm:pt>
  </dgm:ptLst>
  <dgm:cxnLst>
    <dgm:cxn modelId="{B96615D7-B465-4680-9E45-A0D52A9E8560}" srcId="{A45721D0-EE17-43F7-8A6F-B464454E1774}" destId="{30112E26-8152-4837-A43F-F71249F50B1F}" srcOrd="0" destOrd="0" parTransId="{B1C415C4-BC9A-4EFB-B4EF-4ECF604211B7}" sibTransId="{A1E7E73E-A992-4EE4-95A6-80F21EA53784}"/>
    <dgm:cxn modelId="{5B61D6A5-4CC4-4277-9F4C-F90F08C209F1}" type="presOf" srcId="{30112E26-8152-4837-A43F-F71249F50B1F}" destId="{A8649EBF-6C06-46A3-9729-9A7E995AA583}" srcOrd="0" destOrd="0" presId="urn:microsoft.com/office/officeart/2005/8/layout/vList2"/>
    <dgm:cxn modelId="{0D33BA1C-70DD-4004-9CDE-E5AA21056017}" type="presOf" srcId="{A45721D0-EE17-43F7-8A6F-B464454E1774}" destId="{58A6A1AD-923D-4D6F-90A7-F838B64E24CE}" srcOrd="0" destOrd="0" presId="urn:microsoft.com/office/officeart/2005/8/layout/vList2"/>
    <dgm:cxn modelId="{950AF131-A4D0-457A-99C3-F28EFB95C67A}" srcId="{30112E26-8152-4837-A43F-F71249F50B1F}" destId="{E26882E8-9E2B-4B9E-A8FB-04867CC92628}" srcOrd="0" destOrd="0" parTransId="{B3C73A8D-15A2-489D-877D-B84E86DB3363}" sibTransId="{444AC5F9-53DB-4592-BF23-ACDDD5D14177}"/>
    <dgm:cxn modelId="{BF322069-3735-4047-9BB4-23384E612415}" type="presOf" srcId="{E26882E8-9E2B-4B9E-A8FB-04867CC92628}" destId="{4907FA4F-B87D-4CBF-A9A5-785185194284}" srcOrd="0" destOrd="0" presId="urn:microsoft.com/office/officeart/2005/8/layout/vList2"/>
    <dgm:cxn modelId="{2B3A8160-2441-4297-8341-B7A97C496533}" type="presParOf" srcId="{58A6A1AD-923D-4D6F-90A7-F838B64E24CE}" destId="{A8649EBF-6C06-46A3-9729-9A7E995AA583}" srcOrd="0" destOrd="0" presId="urn:microsoft.com/office/officeart/2005/8/layout/vList2"/>
    <dgm:cxn modelId="{1E558A2B-B9F6-4E63-B57D-AA2435E42B6F}" type="presParOf" srcId="{58A6A1AD-923D-4D6F-90A7-F838B64E24CE}" destId="{4907FA4F-B87D-4CBF-A9A5-785185194284}"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D0E726D-3886-43CB-A3AD-37F79940857E}"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en-IN"/>
        </a:p>
      </dgm:t>
    </dgm:pt>
    <dgm:pt modelId="{D2C3FD56-F74C-4B61-8328-05319FEF28E6}">
      <dgm:prSet/>
      <dgm:spPr/>
      <dgm:t>
        <a:bodyPr/>
        <a:lstStyle/>
        <a:p>
          <a:r>
            <a:rPr lang="en-US" dirty="0"/>
            <a:t>A case study is an in-depth research method used to study a person, group, event, process, or other social units, providing a comprehensive understanding of complex issues. It is especially useful for exploring real-world phenomena in their natural context and allows researchers to gain deeper insights that may not be captured by other methods.</a:t>
          </a:r>
          <a:endParaRPr lang="en-IN" dirty="0"/>
        </a:p>
      </dgm:t>
    </dgm:pt>
    <dgm:pt modelId="{358FAF0A-646F-4E82-85D5-BE2F3ED4A860}" type="parTrans" cxnId="{B1A415F0-4C2F-4BD6-AC0E-B4E346190981}">
      <dgm:prSet/>
      <dgm:spPr/>
      <dgm:t>
        <a:bodyPr/>
        <a:lstStyle/>
        <a:p>
          <a:endParaRPr lang="en-IN"/>
        </a:p>
      </dgm:t>
    </dgm:pt>
    <dgm:pt modelId="{4FA11793-E318-4E7E-AC25-6C33937EC076}" type="sibTrans" cxnId="{B1A415F0-4C2F-4BD6-AC0E-B4E346190981}">
      <dgm:prSet/>
      <dgm:spPr/>
      <dgm:t>
        <a:bodyPr/>
        <a:lstStyle/>
        <a:p>
          <a:endParaRPr lang="en-IN"/>
        </a:p>
      </dgm:t>
    </dgm:pt>
    <dgm:pt modelId="{973C00D1-22D9-4BF7-9522-6A011EC703C9}">
      <dgm:prSet/>
      <dgm:spPr/>
      <dgm:t>
        <a:bodyPr/>
        <a:lstStyle/>
        <a:p>
          <a:r>
            <a:rPr lang="en-US" dirty="0" err="1"/>
            <a:t>Stoecker</a:t>
          </a:r>
          <a:r>
            <a:rPr lang="en-US" dirty="0"/>
            <a:t>, 1991 defines, "A case study is an intensive research in which interpretations are given based on observable concrete interconnections between actual properties and people within an actual concrete setting."</a:t>
          </a:r>
          <a:endParaRPr lang="en-IN" dirty="0"/>
        </a:p>
      </dgm:t>
    </dgm:pt>
    <dgm:pt modelId="{8C1296EB-4E3D-4EA6-869C-63E9FCDECF88}" type="parTrans" cxnId="{BBF9F37B-6D18-42DB-8795-8C08CFF758BA}">
      <dgm:prSet/>
      <dgm:spPr/>
      <dgm:t>
        <a:bodyPr/>
        <a:lstStyle/>
        <a:p>
          <a:endParaRPr lang="en-IN"/>
        </a:p>
      </dgm:t>
    </dgm:pt>
    <dgm:pt modelId="{16F73853-3FE3-4E98-BB11-31AE4F775BF2}" type="sibTrans" cxnId="{BBF9F37B-6D18-42DB-8795-8C08CFF758BA}">
      <dgm:prSet/>
      <dgm:spPr/>
      <dgm:t>
        <a:bodyPr/>
        <a:lstStyle/>
        <a:p>
          <a:endParaRPr lang="en-IN"/>
        </a:p>
      </dgm:t>
    </dgm:pt>
    <dgm:pt modelId="{B75A1CF5-0C07-4878-B1A1-EA9F202DED61}" type="pres">
      <dgm:prSet presAssocID="{5D0E726D-3886-43CB-A3AD-37F79940857E}" presName="linear" presStyleCnt="0">
        <dgm:presLayoutVars>
          <dgm:animLvl val="lvl"/>
          <dgm:resizeHandles val="exact"/>
        </dgm:presLayoutVars>
      </dgm:prSet>
      <dgm:spPr/>
      <dgm:t>
        <a:bodyPr/>
        <a:lstStyle/>
        <a:p>
          <a:endParaRPr lang="en-US"/>
        </a:p>
      </dgm:t>
    </dgm:pt>
    <dgm:pt modelId="{CBEDC0F8-C738-4A58-820C-232BBDCFD835}" type="pres">
      <dgm:prSet presAssocID="{D2C3FD56-F74C-4B61-8328-05319FEF28E6}" presName="parentText" presStyleLbl="node1" presStyleIdx="0" presStyleCnt="2" custLinFactY="-15834" custLinFactNeighborX="1289" custLinFactNeighborY="-100000">
        <dgm:presLayoutVars>
          <dgm:chMax val="0"/>
          <dgm:bulletEnabled val="1"/>
        </dgm:presLayoutVars>
      </dgm:prSet>
      <dgm:spPr/>
      <dgm:t>
        <a:bodyPr/>
        <a:lstStyle/>
        <a:p>
          <a:endParaRPr lang="en-US"/>
        </a:p>
      </dgm:t>
    </dgm:pt>
    <dgm:pt modelId="{AF75591C-ED7E-4B94-9D4C-25DADC286734}" type="pres">
      <dgm:prSet presAssocID="{4FA11793-E318-4E7E-AC25-6C33937EC076}" presName="spacer" presStyleCnt="0"/>
      <dgm:spPr/>
    </dgm:pt>
    <dgm:pt modelId="{21BB6B6C-3A0D-42AC-BA1E-D85532520956}" type="pres">
      <dgm:prSet presAssocID="{973C00D1-22D9-4BF7-9522-6A011EC703C9}" presName="parentText" presStyleLbl="node1" presStyleIdx="1" presStyleCnt="2" custLinFactY="-2099" custLinFactNeighborY="-100000">
        <dgm:presLayoutVars>
          <dgm:chMax val="0"/>
          <dgm:bulletEnabled val="1"/>
        </dgm:presLayoutVars>
      </dgm:prSet>
      <dgm:spPr/>
      <dgm:t>
        <a:bodyPr/>
        <a:lstStyle/>
        <a:p>
          <a:endParaRPr lang="en-US"/>
        </a:p>
      </dgm:t>
    </dgm:pt>
  </dgm:ptLst>
  <dgm:cxnLst>
    <dgm:cxn modelId="{607FEF81-C1DB-428A-B859-2C34CA43ABE9}" type="presOf" srcId="{D2C3FD56-F74C-4B61-8328-05319FEF28E6}" destId="{CBEDC0F8-C738-4A58-820C-232BBDCFD835}" srcOrd="0" destOrd="0" presId="urn:microsoft.com/office/officeart/2005/8/layout/vList2"/>
    <dgm:cxn modelId="{BBF9F37B-6D18-42DB-8795-8C08CFF758BA}" srcId="{5D0E726D-3886-43CB-A3AD-37F79940857E}" destId="{973C00D1-22D9-4BF7-9522-6A011EC703C9}" srcOrd="1" destOrd="0" parTransId="{8C1296EB-4E3D-4EA6-869C-63E9FCDECF88}" sibTransId="{16F73853-3FE3-4E98-BB11-31AE4F775BF2}"/>
    <dgm:cxn modelId="{08841494-EC91-4A8E-BC14-8DF102F5A15E}" type="presOf" srcId="{973C00D1-22D9-4BF7-9522-6A011EC703C9}" destId="{21BB6B6C-3A0D-42AC-BA1E-D85532520956}" srcOrd="0" destOrd="0" presId="urn:microsoft.com/office/officeart/2005/8/layout/vList2"/>
    <dgm:cxn modelId="{B1A415F0-4C2F-4BD6-AC0E-B4E346190981}" srcId="{5D0E726D-3886-43CB-A3AD-37F79940857E}" destId="{D2C3FD56-F74C-4B61-8328-05319FEF28E6}" srcOrd="0" destOrd="0" parTransId="{358FAF0A-646F-4E82-85D5-BE2F3ED4A860}" sibTransId="{4FA11793-E318-4E7E-AC25-6C33937EC076}"/>
    <dgm:cxn modelId="{AB5681E8-8AA8-4BBC-A53D-E0D6B8B4A56A}" type="presOf" srcId="{5D0E726D-3886-43CB-A3AD-37F79940857E}" destId="{B75A1CF5-0C07-4878-B1A1-EA9F202DED61}" srcOrd="0" destOrd="0" presId="urn:microsoft.com/office/officeart/2005/8/layout/vList2"/>
    <dgm:cxn modelId="{523F29E1-9E1E-4A31-89A8-FC757FC394D7}" type="presParOf" srcId="{B75A1CF5-0C07-4878-B1A1-EA9F202DED61}" destId="{CBEDC0F8-C738-4A58-820C-232BBDCFD835}" srcOrd="0" destOrd="0" presId="urn:microsoft.com/office/officeart/2005/8/layout/vList2"/>
    <dgm:cxn modelId="{21625BA3-5A43-480C-9B15-44813A04E0B5}" type="presParOf" srcId="{B75A1CF5-0C07-4878-B1A1-EA9F202DED61}" destId="{AF75591C-ED7E-4B94-9D4C-25DADC286734}" srcOrd="1" destOrd="0" presId="urn:microsoft.com/office/officeart/2005/8/layout/vList2"/>
    <dgm:cxn modelId="{DAEAE198-8D0C-4437-B0D4-AD6A853BC92E}" type="presParOf" srcId="{B75A1CF5-0C07-4878-B1A1-EA9F202DED61}" destId="{21BB6B6C-3A0D-42AC-BA1E-D8553252095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2E6D00E-C325-4E37-9110-785272D0CF28}"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en-IN"/>
        </a:p>
      </dgm:t>
    </dgm:pt>
    <dgm:pt modelId="{0800C62B-AFDD-468B-A2F8-AEDAEBD1D05C}">
      <dgm:prSet/>
      <dgm:spPr/>
      <dgm:t>
        <a:bodyPr/>
        <a:lstStyle/>
        <a:p>
          <a:r>
            <a:rPr lang="en-US" dirty="0"/>
            <a:t>Yin (2018) </a:t>
          </a:r>
          <a:r>
            <a:rPr lang="en-US" b="0" i="1" dirty="0">
              <a:latin typeface="Times New Roman" panose="02020603050405020304" pitchFamily="18" charset="0"/>
              <a:cs typeface="Times New Roman" panose="02020603050405020304" pitchFamily="18" charset="0"/>
            </a:rPr>
            <a:t>The Role of Family Support in the Recovery Process of Individuals with Mental Health Disorder; </a:t>
          </a:r>
          <a:r>
            <a:rPr lang="en-US" dirty="0"/>
            <a:t>Researcher conducted a case study on a 32-year-old woman with bipolar disorder, highlighting the positive impact of family support on her recovery after transitioning to community care. Active family involvement, emotional support, and participation in therapy improved treatment adherence. The study stresses the importance of family dynamics in mental health recovery and recommends incorporating family-centered approaches in social work interventions.</a:t>
          </a:r>
          <a:endParaRPr lang="en-IN" dirty="0"/>
        </a:p>
      </dgm:t>
    </dgm:pt>
    <dgm:pt modelId="{86F4430F-5216-4C04-B4D8-870F45720015}" type="parTrans" cxnId="{E93D5D0A-93C3-46C1-91F7-2C7B188BFA98}">
      <dgm:prSet/>
      <dgm:spPr/>
      <dgm:t>
        <a:bodyPr/>
        <a:lstStyle/>
        <a:p>
          <a:endParaRPr lang="en-IN"/>
        </a:p>
      </dgm:t>
    </dgm:pt>
    <dgm:pt modelId="{F09D2E0F-B2F1-4350-9EDF-C7429C6BB68F}" type="sibTrans" cxnId="{E93D5D0A-93C3-46C1-91F7-2C7B188BFA98}">
      <dgm:prSet/>
      <dgm:spPr/>
      <dgm:t>
        <a:bodyPr/>
        <a:lstStyle/>
        <a:p>
          <a:endParaRPr lang="en-IN"/>
        </a:p>
      </dgm:t>
    </dgm:pt>
    <dgm:pt modelId="{8A1D9853-2EB0-4091-8C44-D595E015089A}" type="pres">
      <dgm:prSet presAssocID="{72E6D00E-C325-4E37-9110-785272D0CF28}" presName="linear" presStyleCnt="0">
        <dgm:presLayoutVars>
          <dgm:animLvl val="lvl"/>
          <dgm:resizeHandles val="exact"/>
        </dgm:presLayoutVars>
      </dgm:prSet>
      <dgm:spPr/>
      <dgm:t>
        <a:bodyPr/>
        <a:lstStyle/>
        <a:p>
          <a:endParaRPr lang="en-US"/>
        </a:p>
      </dgm:t>
    </dgm:pt>
    <dgm:pt modelId="{56021B6D-68B2-413B-8B6E-AB62F417A9EC}" type="pres">
      <dgm:prSet presAssocID="{0800C62B-AFDD-468B-A2F8-AEDAEBD1D05C}" presName="parentText" presStyleLbl="node1" presStyleIdx="0" presStyleCnt="1">
        <dgm:presLayoutVars>
          <dgm:chMax val="0"/>
          <dgm:bulletEnabled val="1"/>
        </dgm:presLayoutVars>
      </dgm:prSet>
      <dgm:spPr/>
      <dgm:t>
        <a:bodyPr/>
        <a:lstStyle/>
        <a:p>
          <a:endParaRPr lang="en-US"/>
        </a:p>
      </dgm:t>
    </dgm:pt>
  </dgm:ptLst>
  <dgm:cxnLst>
    <dgm:cxn modelId="{E93D5D0A-93C3-46C1-91F7-2C7B188BFA98}" srcId="{72E6D00E-C325-4E37-9110-785272D0CF28}" destId="{0800C62B-AFDD-468B-A2F8-AEDAEBD1D05C}" srcOrd="0" destOrd="0" parTransId="{86F4430F-5216-4C04-B4D8-870F45720015}" sibTransId="{F09D2E0F-B2F1-4350-9EDF-C7429C6BB68F}"/>
    <dgm:cxn modelId="{E1A14E89-9711-410D-BB00-E6D91C1C2F1C}" type="presOf" srcId="{0800C62B-AFDD-468B-A2F8-AEDAEBD1D05C}" destId="{56021B6D-68B2-413B-8B6E-AB62F417A9EC}" srcOrd="0" destOrd="0" presId="urn:microsoft.com/office/officeart/2005/8/layout/vList2"/>
    <dgm:cxn modelId="{64BCA38F-B9CF-49EC-9202-CEF6663EBD62}" type="presOf" srcId="{72E6D00E-C325-4E37-9110-785272D0CF28}" destId="{8A1D9853-2EB0-4091-8C44-D595E015089A}" srcOrd="0" destOrd="0" presId="urn:microsoft.com/office/officeart/2005/8/layout/vList2"/>
    <dgm:cxn modelId="{4E8D4609-07AA-4C80-A299-BFBE1761B5DE}" type="presParOf" srcId="{8A1D9853-2EB0-4091-8C44-D595E015089A}" destId="{56021B6D-68B2-413B-8B6E-AB62F417A9E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5CF01AF-3C34-46CF-8475-21D09F0305D2}"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en-IN"/>
        </a:p>
      </dgm:t>
    </dgm:pt>
    <dgm:pt modelId="{4C3E82C0-4B75-466A-9A60-5044631C302B}">
      <dgm:prSet custT="1"/>
      <dgm:spPr/>
      <dgm:t>
        <a:bodyPr/>
        <a:lstStyle/>
        <a:p>
          <a:r>
            <a:rPr lang="en-US" sz="2100" dirty="0"/>
            <a:t>Hossain A (2016) </a:t>
          </a:r>
          <a:r>
            <a:rPr lang="en-US" sz="2100" i="1" dirty="0">
              <a:latin typeface="Times New Roman" panose="02020603050405020304" pitchFamily="18" charset="0"/>
              <a:cs typeface="Times New Roman" panose="02020603050405020304" pitchFamily="18" charset="0"/>
            </a:rPr>
            <a:t>Affecting the Reduction of Domestic Violence against Married Women by Their Intimate Partners in Rural Bangladesh; </a:t>
          </a:r>
          <a:r>
            <a:rPr lang="en-US" sz="2100" dirty="0"/>
            <a:t>The study used case study methods to explore the impact of domestic violence on women in rural Bangladesh. The study highlighted various forms of violence against women, including acid throwing, dowry deaths, and custodial violence, and examined the factors affecting the reduction of domestic violence by intimate partners.</a:t>
          </a:r>
          <a:endParaRPr lang="en-IN" sz="2100" dirty="0"/>
        </a:p>
      </dgm:t>
    </dgm:pt>
    <dgm:pt modelId="{039B082D-8311-4EAB-A283-590E335665F8}" type="parTrans" cxnId="{7301AA2D-65E2-41E2-B1D0-43395C217AA1}">
      <dgm:prSet/>
      <dgm:spPr/>
      <dgm:t>
        <a:bodyPr/>
        <a:lstStyle/>
        <a:p>
          <a:endParaRPr lang="en-IN"/>
        </a:p>
      </dgm:t>
    </dgm:pt>
    <dgm:pt modelId="{4F24E7C2-8F93-4DB0-87D6-758EF2D175E8}" type="sibTrans" cxnId="{7301AA2D-65E2-41E2-B1D0-43395C217AA1}">
      <dgm:prSet/>
      <dgm:spPr/>
      <dgm:t>
        <a:bodyPr/>
        <a:lstStyle/>
        <a:p>
          <a:endParaRPr lang="en-IN"/>
        </a:p>
      </dgm:t>
    </dgm:pt>
    <dgm:pt modelId="{58B54FE9-403A-4704-8C28-924C311A0F8B}" type="pres">
      <dgm:prSet presAssocID="{65CF01AF-3C34-46CF-8475-21D09F0305D2}" presName="linear" presStyleCnt="0">
        <dgm:presLayoutVars>
          <dgm:animLvl val="lvl"/>
          <dgm:resizeHandles val="exact"/>
        </dgm:presLayoutVars>
      </dgm:prSet>
      <dgm:spPr/>
      <dgm:t>
        <a:bodyPr/>
        <a:lstStyle/>
        <a:p>
          <a:endParaRPr lang="en-US"/>
        </a:p>
      </dgm:t>
    </dgm:pt>
    <dgm:pt modelId="{6434B3FA-E46C-49E8-879D-26A240787E46}" type="pres">
      <dgm:prSet presAssocID="{4C3E82C0-4B75-466A-9A60-5044631C302B}" presName="parentText" presStyleLbl="node1" presStyleIdx="0" presStyleCnt="1" custScaleY="644301" custLinFactNeighborX="-22392" custLinFactNeighborY="-16400">
        <dgm:presLayoutVars>
          <dgm:chMax val="0"/>
          <dgm:bulletEnabled val="1"/>
        </dgm:presLayoutVars>
      </dgm:prSet>
      <dgm:spPr/>
      <dgm:t>
        <a:bodyPr/>
        <a:lstStyle/>
        <a:p>
          <a:endParaRPr lang="en-US"/>
        </a:p>
      </dgm:t>
    </dgm:pt>
  </dgm:ptLst>
  <dgm:cxnLst>
    <dgm:cxn modelId="{7CD7B4FD-11DA-4F32-A5A9-E55A1896DD09}" type="presOf" srcId="{65CF01AF-3C34-46CF-8475-21D09F0305D2}" destId="{58B54FE9-403A-4704-8C28-924C311A0F8B}" srcOrd="0" destOrd="0" presId="urn:microsoft.com/office/officeart/2005/8/layout/vList2"/>
    <dgm:cxn modelId="{7301AA2D-65E2-41E2-B1D0-43395C217AA1}" srcId="{65CF01AF-3C34-46CF-8475-21D09F0305D2}" destId="{4C3E82C0-4B75-466A-9A60-5044631C302B}" srcOrd="0" destOrd="0" parTransId="{039B082D-8311-4EAB-A283-590E335665F8}" sibTransId="{4F24E7C2-8F93-4DB0-87D6-758EF2D175E8}"/>
    <dgm:cxn modelId="{7305B9BE-2007-45A8-B62C-AAD136763AC5}" type="presOf" srcId="{4C3E82C0-4B75-466A-9A60-5044631C302B}" destId="{6434B3FA-E46C-49E8-879D-26A240787E46}" srcOrd="0" destOrd="0" presId="urn:microsoft.com/office/officeart/2005/8/layout/vList2"/>
    <dgm:cxn modelId="{75170F3C-36AC-44D2-B615-33AD20F107F7}" type="presParOf" srcId="{58B54FE9-403A-4704-8C28-924C311A0F8B}" destId="{6434B3FA-E46C-49E8-879D-26A240787E4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6B2F95A-D6FF-4EDA-8227-D7AFB0DB4F9B}" type="doc">
      <dgm:prSet loTypeId="urn:microsoft.com/office/officeart/2005/8/layout/vList2" loCatId="list" qsTypeId="urn:microsoft.com/office/officeart/2005/8/quickstyle/simple1" qsCatId="simple" csTypeId="urn:microsoft.com/office/officeart/2005/8/colors/accent6_4" csCatId="accent6" phldr="1"/>
      <dgm:spPr/>
      <dgm:t>
        <a:bodyPr/>
        <a:lstStyle/>
        <a:p>
          <a:endParaRPr lang="en-IN"/>
        </a:p>
      </dgm:t>
    </dgm:pt>
    <dgm:pt modelId="{17B77EFF-5FDA-43F0-8F4A-C13E06AE353B}">
      <dgm:prSet/>
      <dgm:spPr>
        <a:solidFill>
          <a:srgbClr val="002060"/>
        </a:solidFill>
      </dgm:spPr>
      <dgm:t>
        <a:bodyPr/>
        <a:lstStyle/>
        <a:p>
          <a:r>
            <a:rPr lang="en-IN" dirty="0"/>
            <a:t>    Advantages</a:t>
          </a:r>
        </a:p>
      </dgm:t>
    </dgm:pt>
    <dgm:pt modelId="{9C42A18F-330A-474B-BF71-2F835BE60714}" type="parTrans" cxnId="{FE81C911-4EEA-4BA9-B7A6-553C71368A35}">
      <dgm:prSet/>
      <dgm:spPr/>
      <dgm:t>
        <a:bodyPr/>
        <a:lstStyle/>
        <a:p>
          <a:endParaRPr lang="en-IN"/>
        </a:p>
      </dgm:t>
    </dgm:pt>
    <dgm:pt modelId="{F353B664-8EC5-4A09-917D-A322C1780B6C}" type="sibTrans" cxnId="{FE81C911-4EEA-4BA9-B7A6-553C71368A35}">
      <dgm:prSet/>
      <dgm:spPr/>
      <dgm:t>
        <a:bodyPr/>
        <a:lstStyle/>
        <a:p>
          <a:endParaRPr lang="en-IN"/>
        </a:p>
      </dgm:t>
    </dgm:pt>
    <dgm:pt modelId="{F22D88B1-E001-41D5-9007-EF9515DE8F6C}">
      <dgm:prSet custT="1"/>
      <dgm:spPr/>
      <dgm:t>
        <a:bodyPr/>
        <a:lstStyle/>
        <a:p>
          <a:r>
            <a:rPr lang="en-IN" sz="2400" dirty="0"/>
            <a:t>In-depth understanding 
Real-world context
Holistic perspective 
Flexibility 
Theory building 
Rich qualitative data</a:t>
          </a:r>
        </a:p>
      </dgm:t>
    </dgm:pt>
    <dgm:pt modelId="{5FC82B81-A4A3-4F91-940D-CA7A8CF0AD27}" type="parTrans" cxnId="{0FB2661B-D04D-433B-B337-381EE86FB891}">
      <dgm:prSet/>
      <dgm:spPr/>
      <dgm:t>
        <a:bodyPr/>
        <a:lstStyle/>
        <a:p>
          <a:endParaRPr lang="en-IN"/>
        </a:p>
      </dgm:t>
    </dgm:pt>
    <dgm:pt modelId="{98C9D353-0228-4965-B825-2B0C68BDA021}" type="sibTrans" cxnId="{0FB2661B-D04D-433B-B337-381EE86FB891}">
      <dgm:prSet/>
      <dgm:spPr/>
      <dgm:t>
        <a:bodyPr/>
        <a:lstStyle/>
        <a:p>
          <a:endParaRPr lang="en-IN"/>
        </a:p>
      </dgm:t>
    </dgm:pt>
    <dgm:pt modelId="{D4A3471D-F71A-4213-899F-D939622623C9}" type="pres">
      <dgm:prSet presAssocID="{B6B2F95A-D6FF-4EDA-8227-D7AFB0DB4F9B}" presName="linear" presStyleCnt="0">
        <dgm:presLayoutVars>
          <dgm:animLvl val="lvl"/>
          <dgm:resizeHandles val="exact"/>
        </dgm:presLayoutVars>
      </dgm:prSet>
      <dgm:spPr/>
      <dgm:t>
        <a:bodyPr/>
        <a:lstStyle/>
        <a:p>
          <a:endParaRPr lang="en-US"/>
        </a:p>
      </dgm:t>
    </dgm:pt>
    <dgm:pt modelId="{8686B6D2-EA3E-4F0B-AEBA-948AE3C2DD2F}" type="pres">
      <dgm:prSet presAssocID="{17B77EFF-5FDA-43F0-8F4A-C13E06AE353B}" presName="parentText" presStyleLbl="node1" presStyleIdx="0" presStyleCnt="1" custScaleY="89222">
        <dgm:presLayoutVars>
          <dgm:chMax val="0"/>
          <dgm:bulletEnabled val="1"/>
        </dgm:presLayoutVars>
      </dgm:prSet>
      <dgm:spPr/>
      <dgm:t>
        <a:bodyPr/>
        <a:lstStyle/>
        <a:p>
          <a:endParaRPr lang="en-US"/>
        </a:p>
      </dgm:t>
    </dgm:pt>
    <dgm:pt modelId="{5A766952-5831-4457-9519-05D6A2E71587}" type="pres">
      <dgm:prSet presAssocID="{17B77EFF-5FDA-43F0-8F4A-C13E06AE353B}" presName="childText" presStyleLbl="revTx" presStyleIdx="0" presStyleCnt="1">
        <dgm:presLayoutVars>
          <dgm:bulletEnabled val="1"/>
        </dgm:presLayoutVars>
      </dgm:prSet>
      <dgm:spPr/>
      <dgm:t>
        <a:bodyPr/>
        <a:lstStyle/>
        <a:p>
          <a:endParaRPr lang="en-US"/>
        </a:p>
      </dgm:t>
    </dgm:pt>
  </dgm:ptLst>
  <dgm:cxnLst>
    <dgm:cxn modelId="{2D727CE8-DCD6-40C8-96DD-BD4F4DD1F21B}" type="presOf" srcId="{F22D88B1-E001-41D5-9007-EF9515DE8F6C}" destId="{5A766952-5831-4457-9519-05D6A2E71587}" srcOrd="0" destOrd="0" presId="urn:microsoft.com/office/officeart/2005/8/layout/vList2"/>
    <dgm:cxn modelId="{0FB2661B-D04D-433B-B337-381EE86FB891}" srcId="{17B77EFF-5FDA-43F0-8F4A-C13E06AE353B}" destId="{F22D88B1-E001-41D5-9007-EF9515DE8F6C}" srcOrd="0" destOrd="0" parTransId="{5FC82B81-A4A3-4F91-940D-CA7A8CF0AD27}" sibTransId="{98C9D353-0228-4965-B825-2B0C68BDA021}"/>
    <dgm:cxn modelId="{C29917DD-EB45-4BF3-A470-9EB4439F566E}" type="presOf" srcId="{B6B2F95A-D6FF-4EDA-8227-D7AFB0DB4F9B}" destId="{D4A3471D-F71A-4213-899F-D939622623C9}" srcOrd="0" destOrd="0" presId="urn:microsoft.com/office/officeart/2005/8/layout/vList2"/>
    <dgm:cxn modelId="{FE81C911-4EEA-4BA9-B7A6-553C71368A35}" srcId="{B6B2F95A-D6FF-4EDA-8227-D7AFB0DB4F9B}" destId="{17B77EFF-5FDA-43F0-8F4A-C13E06AE353B}" srcOrd="0" destOrd="0" parTransId="{9C42A18F-330A-474B-BF71-2F835BE60714}" sibTransId="{F353B664-8EC5-4A09-917D-A322C1780B6C}"/>
    <dgm:cxn modelId="{4A090E3C-0C7B-46C4-941B-9E9E97A85F85}" type="presOf" srcId="{17B77EFF-5FDA-43F0-8F4A-C13E06AE353B}" destId="{8686B6D2-EA3E-4F0B-AEBA-948AE3C2DD2F}" srcOrd="0" destOrd="0" presId="urn:microsoft.com/office/officeart/2005/8/layout/vList2"/>
    <dgm:cxn modelId="{A4F52C31-532C-4A16-AEFF-30DC35ECB9A4}" type="presParOf" srcId="{D4A3471D-F71A-4213-899F-D939622623C9}" destId="{8686B6D2-EA3E-4F0B-AEBA-948AE3C2DD2F}" srcOrd="0" destOrd="0" presId="urn:microsoft.com/office/officeart/2005/8/layout/vList2"/>
    <dgm:cxn modelId="{53686E69-C268-44CD-98C8-DD7567489348}" type="presParOf" srcId="{D4A3471D-F71A-4213-899F-D939622623C9}" destId="{5A766952-5831-4457-9519-05D6A2E7158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45721D0-EE17-43F7-8A6F-B464454E1774}"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IN"/>
        </a:p>
      </dgm:t>
    </dgm:pt>
    <dgm:pt modelId="{30112E26-8152-4837-A43F-F71249F50B1F}">
      <dgm:prSet/>
      <dgm:spPr>
        <a:solidFill>
          <a:schemeClr val="accent5">
            <a:lumMod val="75000"/>
          </a:schemeClr>
        </a:solidFill>
      </dgm:spPr>
      <dgm:t>
        <a:bodyPr/>
        <a:lstStyle/>
        <a:p>
          <a:r>
            <a:rPr lang="en-IN" dirty="0"/>
            <a:t>  Limitations</a:t>
          </a:r>
        </a:p>
      </dgm:t>
    </dgm:pt>
    <dgm:pt modelId="{B1C415C4-BC9A-4EFB-B4EF-4ECF604211B7}" type="parTrans" cxnId="{B96615D7-B465-4680-9E45-A0D52A9E8560}">
      <dgm:prSet/>
      <dgm:spPr/>
      <dgm:t>
        <a:bodyPr/>
        <a:lstStyle/>
        <a:p>
          <a:endParaRPr lang="en-IN"/>
        </a:p>
      </dgm:t>
    </dgm:pt>
    <dgm:pt modelId="{A1E7E73E-A992-4EE4-95A6-80F21EA53784}" type="sibTrans" cxnId="{B96615D7-B465-4680-9E45-A0D52A9E8560}">
      <dgm:prSet/>
      <dgm:spPr/>
      <dgm:t>
        <a:bodyPr/>
        <a:lstStyle/>
        <a:p>
          <a:endParaRPr lang="en-IN"/>
        </a:p>
      </dgm:t>
    </dgm:pt>
    <dgm:pt modelId="{E26882E8-9E2B-4B9E-A8FB-04867CC92628}">
      <dgm:prSet custT="1"/>
      <dgm:spPr/>
      <dgm:t>
        <a:bodyPr/>
        <a:lstStyle/>
        <a:p>
          <a:r>
            <a:rPr lang="en-IN" sz="2400" dirty="0"/>
            <a:t>Time consuming 
Ethical concerns
Limited </a:t>
          </a:r>
          <a:r>
            <a:rPr lang="en-IN" sz="2400"/>
            <a:t>generalizability </a:t>
          </a:r>
          <a:r>
            <a:rPr lang="en-IN" sz="2400" dirty="0"/>
            <a:t>
Subjectivity &amp; bias</a:t>
          </a:r>
        </a:p>
      </dgm:t>
    </dgm:pt>
    <dgm:pt modelId="{B3C73A8D-15A2-489D-877D-B84E86DB3363}" type="parTrans" cxnId="{950AF131-A4D0-457A-99C3-F28EFB95C67A}">
      <dgm:prSet/>
      <dgm:spPr/>
      <dgm:t>
        <a:bodyPr/>
        <a:lstStyle/>
        <a:p>
          <a:endParaRPr lang="en-IN"/>
        </a:p>
      </dgm:t>
    </dgm:pt>
    <dgm:pt modelId="{444AC5F9-53DB-4592-BF23-ACDDD5D14177}" type="sibTrans" cxnId="{950AF131-A4D0-457A-99C3-F28EFB95C67A}">
      <dgm:prSet/>
      <dgm:spPr/>
      <dgm:t>
        <a:bodyPr/>
        <a:lstStyle/>
        <a:p>
          <a:endParaRPr lang="en-IN"/>
        </a:p>
      </dgm:t>
    </dgm:pt>
    <dgm:pt modelId="{58A6A1AD-923D-4D6F-90A7-F838B64E24CE}" type="pres">
      <dgm:prSet presAssocID="{A45721D0-EE17-43F7-8A6F-B464454E1774}" presName="linear" presStyleCnt="0">
        <dgm:presLayoutVars>
          <dgm:animLvl val="lvl"/>
          <dgm:resizeHandles val="exact"/>
        </dgm:presLayoutVars>
      </dgm:prSet>
      <dgm:spPr/>
      <dgm:t>
        <a:bodyPr/>
        <a:lstStyle/>
        <a:p>
          <a:endParaRPr lang="en-US"/>
        </a:p>
      </dgm:t>
    </dgm:pt>
    <dgm:pt modelId="{A8649EBF-6C06-46A3-9729-9A7E995AA583}" type="pres">
      <dgm:prSet presAssocID="{30112E26-8152-4837-A43F-F71249F50B1F}" presName="parentText" presStyleLbl="node1" presStyleIdx="0" presStyleCnt="1" custScaleY="45382" custLinFactNeighborX="-9579" custLinFactNeighborY="-1593">
        <dgm:presLayoutVars>
          <dgm:chMax val="0"/>
          <dgm:bulletEnabled val="1"/>
        </dgm:presLayoutVars>
      </dgm:prSet>
      <dgm:spPr/>
      <dgm:t>
        <a:bodyPr/>
        <a:lstStyle/>
        <a:p>
          <a:endParaRPr lang="en-US"/>
        </a:p>
      </dgm:t>
    </dgm:pt>
    <dgm:pt modelId="{4907FA4F-B87D-4CBF-A9A5-785185194284}" type="pres">
      <dgm:prSet presAssocID="{30112E26-8152-4837-A43F-F71249F50B1F}" presName="childText" presStyleLbl="revTx" presStyleIdx="0" presStyleCnt="1">
        <dgm:presLayoutVars>
          <dgm:bulletEnabled val="1"/>
        </dgm:presLayoutVars>
      </dgm:prSet>
      <dgm:spPr/>
      <dgm:t>
        <a:bodyPr/>
        <a:lstStyle/>
        <a:p>
          <a:endParaRPr lang="en-US"/>
        </a:p>
      </dgm:t>
    </dgm:pt>
  </dgm:ptLst>
  <dgm:cxnLst>
    <dgm:cxn modelId="{B96615D7-B465-4680-9E45-A0D52A9E8560}" srcId="{A45721D0-EE17-43F7-8A6F-B464454E1774}" destId="{30112E26-8152-4837-A43F-F71249F50B1F}" srcOrd="0" destOrd="0" parTransId="{B1C415C4-BC9A-4EFB-B4EF-4ECF604211B7}" sibTransId="{A1E7E73E-A992-4EE4-95A6-80F21EA53784}"/>
    <dgm:cxn modelId="{5B61D6A5-4CC4-4277-9F4C-F90F08C209F1}" type="presOf" srcId="{30112E26-8152-4837-A43F-F71249F50B1F}" destId="{A8649EBF-6C06-46A3-9729-9A7E995AA583}" srcOrd="0" destOrd="0" presId="urn:microsoft.com/office/officeart/2005/8/layout/vList2"/>
    <dgm:cxn modelId="{0D33BA1C-70DD-4004-9CDE-E5AA21056017}" type="presOf" srcId="{A45721D0-EE17-43F7-8A6F-B464454E1774}" destId="{58A6A1AD-923D-4D6F-90A7-F838B64E24CE}" srcOrd="0" destOrd="0" presId="urn:microsoft.com/office/officeart/2005/8/layout/vList2"/>
    <dgm:cxn modelId="{950AF131-A4D0-457A-99C3-F28EFB95C67A}" srcId="{30112E26-8152-4837-A43F-F71249F50B1F}" destId="{E26882E8-9E2B-4B9E-A8FB-04867CC92628}" srcOrd="0" destOrd="0" parTransId="{B3C73A8D-15A2-489D-877D-B84E86DB3363}" sibTransId="{444AC5F9-53DB-4592-BF23-ACDDD5D14177}"/>
    <dgm:cxn modelId="{BF322069-3735-4047-9BB4-23384E612415}" type="presOf" srcId="{E26882E8-9E2B-4B9E-A8FB-04867CC92628}" destId="{4907FA4F-B87D-4CBF-A9A5-785185194284}" srcOrd="0" destOrd="0" presId="urn:microsoft.com/office/officeart/2005/8/layout/vList2"/>
    <dgm:cxn modelId="{2B3A8160-2441-4297-8341-B7A97C496533}" type="presParOf" srcId="{58A6A1AD-923D-4D6F-90A7-F838B64E24CE}" destId="{A8649EBF-6C06-46A3-9729-9A7E995AA583}" srcOrd="0" destOrd="0" presId="urn:microsoft.com/office/officeart/2005/8/layout/vList2"/>
    <dgm:cxn modelId="{1E558A2B-B9F6-4E63-B57D-AA2435E42B6F}" type="presParOf" srcId="{58A6A1AD-923D-4D6F-90A7-F838B64E24CE}" destId="{4907FA4F-B87D-4CBF-A9A5-785185194284}"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E87E903-7C09-428E-8409-F0FB26C7C781}"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en-IN"/>
        </a:p>
      </dgm:t>
    </dgm:pt>
    <dgm:pt modelId="{F3035519-BD04-46B1-BB98-38C4DED3F396}">
      <dgm:prSet/>
      <dgm:spPr/>
      <dgm:t>
        <a:bodyPr/>
        <a:lstStyle/>
        <a:p>
          <a:pPr algn="ctr"/>
          <a:r>
            <a:rPr lang="en-US" dirty="0"/>
            <a:t>The social survey method is a mainstay of social science research. It involves systematically collecting information from a specific group of people through questionnaires or interviews.</a:t>
          </a:r>
          <a:endParaRPr lang="en-IN" dirty="0"/>
        </a:p>
      </dgm:t>
    </dgm:pt>
    <dgm:pt modelId="{079755AE-D364-4BBD-98A4-D4DC079C6C63}" type="parTrans" cxnId="{62D006F7-D8B0-480C-A06A-7B8F88A4673C}">
      <dgm:prSet/>
      <dgm:spPr/>
      <dgm:t>
        <a:bodyPr/>
        <a:lstStyle/>
        <a:p>
          <a:endParaRPr lang="en-IN"/>
        </a:p>
      </dgm:t>
    </dgm:pt>
    <dgm:pt modelId="{E1151496-C71B-43A7-B7EB-7702F2B61889}" type="sibTrans" cxnId="{62D006F7-D8B0-480C-A06A-7B8F88A4673C}">
      <dgm:prSet/>
      <dgm:spPr/>
      <dgm:t>
        <a:bodyPr/>
        <a:lstStyle/>
        <a:p>
          <a:endParaRPr lang="en-IN"/>
        </a:p>
      </dgm:t>
    </dgm:pt>
    <dgm:pt modelId="{189D2919-0503-4B11-A2A1-A67D23C9EE74}">
      <dgm:prSet/>
      <dgm:spPr/>
      <dgm:t>
        <a:bodyPr/>
        <a:lstStyle/>
        <a:p>
          <a:pPr algn="ctr"/>
          <a:r>
            <a:rPr lang="en-US" dirty="0"/>
            <a:t>"A research method that involves asking a large number of people questions about their attitudes, behaviors, or characteristics in a structured way, typically through questionnaires or interviews" (Cohen, Manion, &amp; Morrison, 2011).</a:t>
          </a:r>
          <a:endParaRPr lang="en-IN" dirty="0"/>
        </a:p>
      </dgm:t>
    </dgm:pt>
    <dgm:pt modelId="{1AED984D-593F-4B5E-A3CE-E2656E70CD21}" type="parTrans" cxnId="{24D09A1A-5D55-49C2-8A95-12F5C1AAF486}">
      <dgm:prSet/>
      <dgm:spPr/>
      <dgm:t>
        <a:bodyPr/>
        <a:lstStyle/>
        <a:p>
          <a:endParaRPr lang="en-IN"/>
        </a:p>
      </dgm:t>
    </dgm:pt>
    <dgm:pt modelId="{36AF7A32-5869-40A8-932E-D712FCCC23D0}" type="sibTrans" cxnId="{24D09A1A-5D55-49C2-8A95-12F5C1AAF486}">
      <dgm:prSet/>
      <dgm:spPr/>
      <dgm:t>
        <a:bodyPr/>
        <a:lstStyle/>
        <a:p>
          <a:endParaRPr lang="en-IN"/>
        </a:p>
      </dgm:t>
    </dgm:pt>
    <dgm:pt modelId="{A4977688-97AB-44AB-8FFC-4978AF287B37}" type="pres">
      <dgm:prSet presAssocID="{9E87E903-7C09-428E-8409-F0FB26C7C781}" presName="linear" presStyleCnt="0">
        <dgm:presLayoutVars>
          <dgm:animLvl val="lvl"/>
          <dgm:resizeHandles val="exact"/>
        </dgm:presLayoutVars>
      </dgm:prSet>
      <dgm:spPr/>
      <dgm:t>
        <a:bodyPr/>
        <a:lstStyle/>
        <a:p>
          <a:endParaRPr lang="en-US"/>
        </a:p>
      </dgm:t>
    </dgm:pt>
    <dgm:pt modelId="{97AFCBD7-8FD2-4646-A056-D5E0F3484EF7}" type="pres">
      <dgm:prSet presAssocID="{F3035519-BD04-46B1-BB98-38C4DED3F396}" presName="parentText" presStyleLbl="node1" presStyleIdx="0" presStyleCnt="2">
        <dgm:presLayoutVars>
          <dgm:chMax val="0"/>
          <dgm:bulletEnabled val="1"/>
        </dgm:presLayoutVars>
      </dgm:prSet>
      <dgm:spPr/>
      <dgm:t>
        <a:bodyPr/>
        <a:lstStyle/>
        <a:p>
          <a:endParaRPr lang="en-US"/>
        </a:p>
      </dgm:t>
    </dgm:pt>
    <dgm:pt modelId="{A5E4F5AD-A7D4-48B2-8B97-BA8A39A7B30A}" type="pres">
      <dgm:prSet presAssocID="{E1151496-C71B-43A7-B7EB-7702F2B61889}" presName="spacer" presStyleCnt="0"/>
      <dgm:spPr/>
    </dgm:pt>
    <dgm:pt modelId="{7B0879EB-8EF6-4203-B961-E524416CEAD9}" type="pres">
      <dgm:prSet presAssocID="{189D2919-0503-4B11-A2A1-A67D23C9EE74}" presName="parentText" presStyleLbl="node1" presStyleIdx="1" presStyleCnt="2">
        <dgm:presLayoutVars>
          <dgm:chMax val="0"/>
          <dgm:bulletEnabled val="1"/>
        </dgm:presLayoutVars>
      </dgm:prSet>
      <dgm:spPr/>
      <dgm:t>
        <a:bodyPr/>
        <a:lstStyle/>
        <a:p>
          <a:endParaRPr lang="en-US"/>
        </a:p>
      </dgm:t>
    </dgm:pt>
  </dgm:ptLst>
  <dgm:cxnLst>
    <dgm:cxn modelId="{159C0345-D41E-4DD3-97E2-24BBA7C6ABED}" type="presOf" srcId="{9E87E903-7C09-428E-8409-F0FB26C7C781}" destId="{A4977688-97AB-44AB-8FFC-4978AF287B37}" srcOrd="0" destOrd="0" presId="urn:microsoft.com/office/officeart/2005/8/layout/vList2"/>
    <dgm:cxn modelId="{62D006F7-D8B0-480C-A06A-7B8F88A4673C}" srcId="{9E87E903-7C09-428E-8409-F0FB26C7C781}" destId="{F3035519-BD04-46B1-BB98-38C4DED3F396}" srcOrd="0" destOrd="0" parTransId="{079755AE-D364-4BBD-98A4-D4DC079C6C63}" sibTransId="{E1151496-C71B-43A7-B7EB-7702F2B61889}"/>
    <dgm:cxn modelId="{24D09A1A-5D55-49C2-8A95-12F5C1AAF486}" srcId="{9E87E903-7C09-428E-8409-F0FB26C7C781}" destId="{189D2919-0503-4B11-A2A1-A67D23C9EE74}" srcOrd="1" destOrd="0" parTransId="{1AED984D-593F-4B5E-A3CE-E2656E70CD21}" sibTransId="{36AF7A32-5869-40A8-932E-D712FCCC23D0}"/>
    <dgm:cxn modelId="{791D8CAD-CA34-4FAA-A000-B93D7E3EA001}" type="presOf" srcId="{189D2919-0503-4B11-A2A1-A67D23C9EE74}" destId="{7B0879EB-8EF6-4203-B961-E524416CEAD9}" srcOrd="0" destOrd="0" presId="urn:microsoft.com/office/officeart/2005/8/layout/vList2"/>
    <dgm:cxn modelId="{0C7B7CD1-2050-4EDC-9465-A3445867FFF9}" type="presOf" srcId="{F3035519-BD04-46B1-BB98-38C4DED3F396}" destId="{97AFCBD7-8FD2-4646-A056-D5E0F3484EF7}" srcOrd="0" destOrd="0" presId="urn:microsoft.com/office/officeart/2005/8/layout/vList2"/>
    <dgm:cxn modelId="{68F6852B-F13B-44A4-BE88-E2680E4B8517}" type="presParOf" srcId="{A4977688-97AB-44AB-8FFC-4978AF287B37}" destId="{97AFCBD7-8FD2-4646-A056-D5E0F3484EF7}" srcOrd="0" destOrd="0" presId="urn:microsoft.com/office/officeart/2005/8/layout/vList2"/>
    <dgm:cxn modelId="{4BAD924F-DFDC-4B5F-809F-DF6F8A0AF8D6}" type="presParOf" srcId="{A4977688-97AB-44AB-8FFC-4978AF287B37}" destId="{A5E4F5AD-A7D4-48B2-8B97-BA8A39A7B30A}" srcOrd="1" destOrd="0" presId="urn:microsoft.com/office/officeart/2005/8/layout/vList2"/>
    <dgm:cxn modelId="{501674C1-8D7E-43AB-84FE-4FE815BB6847}" type="presParOf" srcId="{A4977688-97AB-44AB-8FFC-4978AF287B37}" destId="{7B0879EB-8EF6-4203-B961-E524416CEAD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B4322-F9FF-4872-85CD-64763482BA7E}" type="doc">
      <dgm:prSet loTypeId="urn:microsoft.com/office/officeart/2005/8/layout/vList5" loCatId="list" qsTypeId="urn:microsoft.com/office/officeart/2005/8/quickstyle/3d1" qsCatId="3D" csTypeId="urn:microsoft.com/office/officeart/2005/8/colors/accent1_5" csCatId="accent1"/>
      <dgm:spPr/>
      <dgm:t>
        <a:bodyPr/>
        <a:lstStyle/>
        <a:p>
          <a:endParaRPr lang="en-IN"/>
        </a:p>
      </dgm:t>
    </dgm:pt>
    <dgm:pt modelId="{C82AC5B1-9880-496D-9FE6-90DD60CAC8AB}">
      <dgm:prSet/>
      <dgm:spPr/>
      <dgm:t>
        <a:bodyPr/>
        <a:lstStyle/>
        <a:p>
          <a:r>
            <a:rPr lang="en-IN">
              <a:solidFill>
                <a:schemeClr val="tx1"/>
              </a:solidFill>
              <a:latin typeface="Segoe UI Semibold" panose="020B0702040204020203" pitchFamily="34" charset="0"/>
              <a:cs typeface="Segoe UI Semibold" panose="020B0702040204020203" pitchFamily="34" charset="0"/>
            </a:rPr>
            <a:t>Survey Research</a:t>
          </a:r>
        </a:p>
      </dgm:t>
    </dgm:pt>
    <dgm:pt modelId="{EFFAE872-16AD-4BDA-A31C-87DEACEA4B6C}" type="parTrans" cxnId="{490F1EA0-91E2-4724-8253-03D7D1059369}">
      <dgm:prSet/>
      <dgm:spPr/>
      <dgm:t>
        <a:bodyPr/>
        <a:lstStyle/>
        <a:p>
          <a:endParaRPr lang="en-IN">
            <a:solidFill>
              <a:schemeClr val="tx1"/>
            </a:solidFill>
          </a:endParaRPr>
        </a:p>
      </dgm:t>
    </dgm:pt>
    <dgm:pt modelId="{DF1A07DA-A81E-45D4-AC3F-9CE6579C0A1F}" type="sibTrans" cxnId="{490F1EA0-91E2-4724-8253-03D7D1059369}">
      <dgm:prSet/>
      <dgm:spPr/>
      <dgm:t>
        <a:bodyPr/>
        <a:lstStyle/>
        <a:p>
          <a:endParaRPr lang="en-IN">
            <a:solidFill>
              <a:schemeClr val="tx1"/>
            </a:solidFill>
          </a:endParaRPr>
        </a:p>
      </dgm:t>
    </dgm:pt>
    <dgm:pt modelId="{EEC93339-C84B-49BA-90CE-32202C136BD6}">
      <dgm:prSet/>
      <dgm:spPr/>
      <dgm:t>
        <a:bodyPr/>
        <a:lstStyle/>
        <a:p>
          <a:r>
            <a:rPr lang="en-IN">
              <a:solidFill>
                <a:schemeClr val="tx1"/>
              </a:solidFill>
              <a:latin typeface="Segoe UI Semibold" panose="020B0702040204020203" pitchFamily="34" charset="0"/>
              <a:cs typeface="Segoe UI Semibold" panose="020B0702040204020203" pitchFamily="34" charset="0"/>
            </a:rPr>
            <a:t>Descriptive Research</a:t>
          </a:r>
        </a:p>
      </dgm:t>
    </dgm:pt>
    <dgm:pt modelId="{09C24CA2-9C1A-4F8E-9060-82C3FFC2860B}" type="parTrans" cxnId="{3544DA7B-2AAE-482F-A42B-4A4E145856AB}">
      <dgm:prSet/>
      <dgm:spPr/>
      <dgm:t>
        <a:bodyPr/>
        <a:lstStyle/>
        <a:p>
          <a:endParaRPr lang="en-IN">
            <a:solidFill>
              <a:schemeClr val="tx1"/>
            </a:solidFill>
          </a:endParaRPr>
        </a:p>
      </dgm:t>
    </dgm:pt>
    <dgm:pt modelId="{C3CBD2DE-4A62-474E-9062-7B6BAF6FD6B2}" type="sibTrans" cxnId="{3544DA7B-2AAE-482F-A42B-4A4E145856AB}">
      <dgm:prSet/>
      <dgm:spPr/>
      <dgm:t>
        <a:bodyPr/>
        <a:lstStyle/>
        <a:p>
          <a:endParaRPr lang="en-IN">
            <a:solidFill>
              <a:schemeClr val="tx1"/>
            </a:solidFill>
          </a:endParaRPr>
        </a:p>
      </dgm:t>
    </dgm:pt>
    <dgm:pt modelId="{A6F61EAE-8A44-41D4-B764-B523FD87BA0D}">
      <dgm:prSet/>
      <dgm:spPr/>
      <dgm:t>
        <a:bodyPr/>
        <a:lstStyle/>
        <a:p>
          <a:r>
            <a:rPr lang="en-IN">
              <a:solidFill>
                <a:schemeClr val="tx1"/>
              </a:solidFill>
              <a:latin typeface="Segoe UI Semibold" panose="020B0702040204020203" pitchFamily="34" charset="0"/>
              <a:cs typeface="Segoe UI Semibold" panose="020B0702040204020203" pitchFamily="34" charset="0"/>
            </a:rPr>
            <a:t>Experimental Research</a:t>
          </a:r>
        </a:p>
      </dgm:t>
    </dgm:pt>
    <dgm:pt modelId="{D697C6F4-B328-4E8C-8C01-0700182B8259}" type="parTrans" cxnId="{AC998B3D-7452-4CDE-ABE5-4A3600F7D680}">
      <dgm:prSet/>
      <dgm:spPr/>
      <dgm:t>
        <a:bodyPr/>
        <a:lstStyle/>
        <a:p>
          <a:endParaRPr lang="en-IN">
            <a:solidFill>
              <a:schemeClr val="tx1"/>
            </a:solidFill>
          </a:endParaRPr>
        </a:p>
      </dgm:t>
    </dgm:pt>
    <dgm:pt modelId="{D2FEB6A3-CFFD-4AF3-AA83-D6CB9D46593A}" type="sibTrans" cxnId="{AC998B3D-7452-4CDE-ABE5-4A3600F7D680}">
      <dgm:prSet/>
      <dgm:spPr/>
      <dgm:t>
        <a:bodyPr/>
        <a:lstStyle/>
        <a:p>
          <a:endParaRPr lang="en-IN">
            <a:solidFill>
              <a:schemeClr val="tx1"/>
            </a:solidFill>
          </a:endParaRPr>
        </a:p>
      </dgm:t>
    </dgm:pt>
    <dgm:pt modelId="{68CF866A-FA47-4C83-B725-014EF9D01CBD}">
      <dgm:prSet/>
      <dgm:spPr/>
      <dgm:t>
        <a:bodyPr/>
        <a:lstStyle/>
        <a:p>
          <a:r>
            <a:rPr lang="en-IN" dirty="0">
              <a:solidFill>
                <a:schemeClr val="tx1"/>
              </a:solidFill>
              <a:latin typeface="Segoe UI Semibold" panose="020B0702040204020203" pitchFamily="34" charset="0"/>
              <a:cs typeface="Segoe UI Semibold" panose="020B0702040204020203" pitchFamily="34" charset="0"/>
            </a:rPr>
            <a:t>Correlational Research</a:t>
          </a:r>
        </a:p>
      </dgm:t>
    </dgm:pt>
    <dgm:pt modelId="{E18546F0-5C72-4F05-A9A8-271657D4E056}" type="parTrans" cxnId="{781141DD-75AF-4A0A-81F2-083AACC6CF45}">
      <dgm:prSet/>
      <dgm:spPr/>
      <dgm:t>
        <a:bodyPr/>
        <a:lstStyle/>
        <a:p>
          <a:endParaRPr lang="en-IN">
            <a:solidFill>
              <a:schemeClr val="tx1"/>
            </a:solidFill>
          </a:endParaRPr>
        </a:p>
      </dgm:t>
    </dgm:pt>
    <dgm:pt modelId="{F56D3432-15E7-4D5D-A067-E561C0ABA304}" type="sibTrans" cxnId="{781141DD-75AF-4A0A-81F2-083AACC6CF45}">
      <dgm:prSet/>
      <dgm:spPr/>
      <dgm:t>
        <a:bodyPr/>
        <a:lstStyle/>
        <a:p>
          <a:endParaRPr lang="en-IN">
            <a:solidFill>
              <a:schemeClr val="tx1"/>
            </a:solidFill>
          </a:endParaRPr>
        </a:p>
      </dgm:t>
    </dgm:pt>
    <dgm:pt modelId="{E32D50B9-A700-4B2E-B884-11897893D14C}">
      <dgm:prSet/>
      <dgm:spPr/>
      <dgm:t>
        <a:bodyPr/>
        <a:lstStyle/>
        <a:p>
          <a:r>
            <a:rPr lang="en-IN">
              <a:solidFill>
                <a:schemeClr val="tx1"/>
              </a:solidFill>
              <a:latin typeface="Segoe UI Semibold" panose="020B0702040204020203" pitchFamily="34" charset="0"/>
              <a:cs typeface="Segoe UI Semibold" panose="020B0702040204020203" pitchFamily="34" charset="0"/>
            </a:rPr>
            <a:t>Causal-Comparative</a:t>
          </a:r>
        </a:p>
      </dgm:t>
    </dgm:pt>
    <dgm:pt modelId="{3E8C8004-D4DA-4E8E-8AA9-ED23E25675C6}" type="parTrans" cxnId="{4A19F20E-C33F-4160-AA20-B6FDBE94C48C}">
      <dgm:prSet/>
      <dgm:spPr/>
      <dgm:t>
        <a:bodyPr/>
        <a:lstStyle/>
        <a:p>
          <a:endParaRPr lang="en-IN">
            <a:solidFill>
              <a:schemeClr val="tx1"/>
            </a:solidFill>
          </a:endParaRPr>
        </a:p>
      </dgm:t>
    </dgm:pt>
    <dgm:pt modelId="{CDDC25C9-E149-4B63-A220-FB284E17C07B}" type="sibTrans" cxnId="{4A19F20E-C33F-4160-AA20-B6FDBE94C48C}">
      <dgm:prSet/>
      <dgm:spPr/>
      <dgm:t>
        <a:bodyPr/>
        <a:lstStyle/>
        <a:p>
          <a:endParaRPr lang="en-IN">
            <a:solidFill>
              <a:schemeClr val="tx1"/>
            </a:solidFill>
          </a:endParaRPr>
        </a:p>
      </dgm:t>
    </dgm:pt>
    <dgm:pt modelId="{78A20FE5-A8A7-48A1-9C13-49079704785C}" type="pres">
      <dgm:prSet presAssocID="{A6FB4322-F9FF-4872-85CD-64763482BA7E}" presName="Name0" presStyleCnt="0">
        <dgm:presLayoutVars>
          <dgm:dir/>
          <dgm:animLvl val="lvl"/>
          <dgm:resizeHandles val="exact"/>
        </dgm:presLayoutVars>
      </dgm:prSet>
      <dgm:spPr/>
      <dgm:t>
        <a:bodyPr/>
        <a:lstStyle/>
        <a:p>
          <a:endParaRPr lang="en-US"/>
        </a:p>
      </dgm:t>
    </dgm:pt>
    <dgm:pt modelId="{098625DA-007B-4646-9CFA-F999F4A413B3}" type="pres">
      <dgm:prSet presAssocID="{C82AC5B1-9880-496D-9FE6-90DD60CAC8AB}" presName="linNode" presStyleCnt="0"/>
      <dgm:spPr/>
    </dgm:pt>
    <dgm:pt modelId="{93882B37-36CF-47AA-8A36-1CDB0ACC6495}" type="pres">
      <dgm:prSet presAssocID="{C82AC5B1-9880-496D-9FE6-90DD60CAC8AB}" presName="parentText" presStyleLbl="node1" presStyleIdx="0" presStyleCnt="5">
        <dgm:presLayoutVars>
          <dgm:chMax val="1"/>
          <dgm:bulletEnabled val="1"/>
        </dgm:presLayoutVars>
      </dgm:prSet>
      <dgm:spPr/>
      <dgm:t>
        <a:bodyPr/>
        <a:lstStyle/>
        <a:p>
          <a:endParaRPr lang="en-US"/>
        </a:p>
      </dgm:t>
    </dgm:pt>
    <dgm:pt modelId="{58C2C539-574C-4FA3-A3C8-678ADE19C953}" type="pres">
      <dgm:prSet presAssocID="{DF1A07DA-A81E-45D4-AC3F-9CE6579C0A1F}" presName="sp" presStyleCnt="0"/>
      <dgm:spPr/>
    </dgm:pt>
    <dgm:pt modelId="{80FAE629-C05C-4593-864B-F6C5B6A3DD1C}" type="pres">
      <dgm:prSet presAssocID="{EEC93339-C84B-49BA-90CE-32202C136BD6}" presName="linNode" presStyleCnt="0"/>
      <dgm:spPr/>
    </dgm:pt>
    <dgm:pt modelId="{CBB8C8BF-92B8-4884-9610-844799579169}" type="pres">
      <dgm:prSet presAssocID="{EEC93339-C84B-49BA-90CE-32202C136BD6}" presName="parentText" presStyleLbl="node1" presStyleIdx="1" presStyleCnt="5">
        <dgm:presLayoutVars>
          <dgm:chMax val="1"/>
          <dgm:bulletEnabled val="1"/>
        </dgm:presLayoutVars>
      </dgm:prSet>
      <dgm:spPr/>
      <dgm:t>
        <a:bodyPr/>
        <a:lstStyle/>
        <a:p>
          <a:endParaRPr lang="en-US"/>
        </a:p>
      </dgm:t>
    </dgm:pt>
    <dgm:pt modelId="{48ADFFF0-2AD3-4B26-ACCA-6AE8A85EEE27}" type="pres">
      <dgm:prSet presAssocID="{C3CBD2DE-4A62-474E-9062-7B6BAF6FD6B2}" presName="sp" presStyleCnt="0"/>
      <dgm:spPr/>
    </dgm:pt>
    <dgm:pt modelId="{3CB701E3-6D64-46AA-87B4-32AA649468BF}" type="pres">
      <dgm:prSet presAssocID="{A6F61EAE-8A44-41D4-B764-B523FD87BA0D}" presName="linNode" presStyleCnt="0"/>
      <dgm:spPr/>
    </dgm:pt>
    <dgm:pt modelId="{3D7E0E6F-3E6F-42E0-BB0F-6F846D8AE3D0}" type="pres">
      <dgm:prSet presAssocID="{A6F61EAE-8A44-41D4-B764-B523FD87BA0D}" presName="parentText" presStyleLbl="node1" presStyleIdx="2" presStyleCnt="5">
        <dgm:presLayoutVars>
          <dgm:chMax val="1"/>
          <dgm:bulletEnabled val="1"/>
        </dgm:presLayoutVars>
      </dgm:prSet>
      <dgm:spPr/>
      <dgm:t>
        <a:bodyPr/>
        <a:lstStyle/>
        <a:p>
          <a:endParaRPr lang="en-US"/>
        </a:p>
      </dgm:t>
    </dgm:pt>
    <dgm:pt modelId="{C6DBAC63-DC38-4328-9C07-606AE92102E1}" type="pres">
      <dgm:prSet presAssocID="{D2FEB6A3-CFFD-4AF3-AA83-D6CB9D46593A}" presName="sp" presStyleCnt="0"/>
      <dgm:spPr/>
    </dgm:pt>
    <dgm:pt modelId="{781F21CF-230C-4080-AE2A-41995413C3CF}" type="pres">
      <dgm:prSet presAssocID="{68CF866A-FA47-4C83-B725-014EF9D01CBD}" presName="linNode" presStyleCnt="0"/>
      <dgm:spPr/>
    </dgm:pt>
    <dgm:pt modelId="{3499A869-BF8C-4F42-A509-2CD5756EF616}" type="pres">
      <dgm:prSet presAssocID="{68CF866A-FA47-4C83-B725-014EF9D01CBD}" presName="parentText" presStyleLbl="node1" presStyleIdx="3" presStyleCnt="5">
        <dgm:presLayoutVars>
          <dgm:chMax val="1"/>
          <dgm:bulletEnabled val="1"/>
        </dgm:presLayoutVars>
      </dgm:prSet>
      <dgm:spPr/>
      <dgm:t>
        <a:bodyPr/>
        <a:lstStyle/>
        <a:p>
          <a:endParaRPr lang="en-US"/>
        </a:p>
      </dgm:t>
    </dgm:pt>
    <dgm:pt modelId="{00928AB7-004D-45C1-988B-B0EB0A48CC2E}" type="pres">
      <dgm:prSet presAssocID="{F56D3432-15E7-4D5D-A067-E561C0ABA304}" presName="sp" presStyleCnt="0"/>
      <dgm:spPr/>
    </dgm:pt>
    <dgm:pt modelId="{1261C322-6092-491E-8B36-F241B6B89589}" type="pres">
      <dgm:prSet presAssocID="{E32D50B9-A700-4B2E-B884-11897893D14C}" presName="linNode" presStyleCnt="0"/>
      <dgm:spPr/>
    </dgm:pt>
    <dgm:pt modelId="{D887D8C8-EAE5-4081-800F-A1C518052FCE}" type="pres">
      <dgm:prSet presAssocID="{E32D50B9-A700-4B2E-B884-11897893D14C}" presName="parentText" presStyleLbl="node1" presStyleIdx="4" presStyleCnt="5">
        <dgm:presLayoutVars>
          <dgm:chMax val="1"/>
          <dgm:bulletEnabled val="1"/>
        </dgm:presLayoutVars>
      </dgm:prSet>
      <dgm:spPr/>
      <dgm:t>
        <a:bodyPr/>
        <a:lstStyle/>
        <a:p>
          <a:endParaRPr lang="en-US"/>
        </a:p>
      </dgm:t>
    </dgm:pt>
  </dgm:ptLst>
  <dgm:cxnLst>
    <dgm:cxn modelId="{4A29DA5D-D1D9-4CB2-A6D5-A8E1420C74F5}" type="presOf" srcId="{68CF866A-FA47-4C83-B725-014EF9D01CBD}" destId="{3499A869-BF8C-4F42-A509-2CD5756EF616}" srcOrd="0" destOrd="0" presId="urn:microsoft.com/office/officeart/2005/8/layout/vList5"/>
    <dgm:cxn modelId="{490F1EA0-91E2-4724-8253-03D7D1059369}" srcId="{A6FB4322-F9FF-4872-85CD-64763482BA7E}" destId="{C82AC5B1-9880-496D-9FE6-90DD60CAC8AB}" srcOrd="0" destOrd="0" parTransId="{EFFAE872-16AD-4BDA-A31C-87DEACEA4B6C}" sibTransId="{DF1A07DA-A81E-45D4-AC3F-9CE6579C0A1F}"/>
    <dgm:cxn modelId="{3544DA7B-2AAE-482F-A42B-4A4E145856AB}" srcId="{A6FB4322-F9FF-4872-85CD-64763482BA7E}" destId="{EEC93339-C84B-49BA-90CE-32202C136BD6}" srcOrd="1" destOrd="0" parTransId="{09C24CA2-9C1A-4F8E-9060-82C3FFC2860B}" sibTransId="{C3CBD2DE-4A62-474E-9062-7B6BAF6FD6B2}"/>
    <dgm:cxn modelId="{AC998B3D-7452-4CDE-ABE5-4A3600F7D680}" srcId="{A6FB4322-F9FF-4872-85CD-64763482BA7E}" destId="{A6F61EAE-8A44-41D4-B764-B523FD87BA0D}" srcOrd="2" destOrd="0" parTransId="{D697C6F4-B328-4E8C-8C01-0700182B8259}" sibTransId="{D2FEB6A3-CFFD-4AF3-AA83-D6CB9D46593A}"/>
    <dgm:cxn modelId="{E9F8844B-970E-4669-88A7-0BA183714D62}" type="presOf" srcId="{C82AC5B1-9880-496D-9FE6-90DD60CAC8AB}" destId="{93882B37-36CF-47AA-8A36-1CDB0ACC6495}" srcOrd="0" destOrd="0" presId="urn:microsoft.com/office/officeart/2005/8/layout/vList5"/>
    <dgm:cxn modelId="{781141DD-75AF-4A0A-81F2-083AACC6CF45}" srcId="{A6FB4322-F9FF-4872-85CD-64763482BA7E}" destId="{68CF866A-FA47-4C83-B725-014EF9D01CBD}" srcOrd="3" destOrd="0" parTransId="{E18546F0-5C72-4F05-A9A8-271657D4E056}" sibTransId="{F56D3432-15E7-4D5D-A067-E561C0ABA304}"/>
    <dgm:cxn modelId="{BB538043-CFF3-4B0F-BDB2-793E500300C4}" type="presOf" srcId="{A6F61EAE-8A44-41D4-B764-B523FD87BA0D}" destId="{3D7E0E6F-3E6F-42E0-BB0F-6F846D8AE3D0}" srcOrd="0" destOrd="0" presId="urn:microsoft.com/office/officeart/2005/8/layout/vList5"/>
    <dgm:cxn modelId="{4A19F20E-C33F-4160-AA20-B6FDBE94C48C}" srcId="{A6FB4322-F9FF-4872-85CD-64763482BA7E}" destId="{E32D50B9-A700-4B2E-B884-11897893D14C}" srcOrd="4" destOrd="0" parTransId="{3E8C8004-D4DA-4E8E-8AA9-ED23E25675C6}" sibTransId="{CDDC25C9-E149-4B63-A220-FB284E17C07B}"/>
    <dgm:cxn modelId="{175056C3-29DD-4971-B0F9-C797F28F2EC5}" type="presOf" srcId="{A6FB4322-F9FF-4872-85CD-64763482BA7E}" destId="{78A20FE5-A8A7-48A1-9C13-49079704785C}" srcOrd="0" destOrd="0" presId="urn:microsoft.com/office/officeart/2005/8/layout/vList5"/>
    <dgm:cxn modelId="{3593EE87-6AAE-48DC-8A97-BD3655965E24}" type="presOf" srcId="{EEC93339-C84B-49BA-90CE-32202C136BD6}" destId="{CBB8C8BF-92B8-4884-9610-844799579169}" srcOrd="0" destOrd="0" presId="urn:microsoft.com/office/officeart/2005/8/layout/vList5"/>
    <dgm:cxn modelId="{A39440EC-EC9A-4B65-83FD-8E1B0A239567}" type="presOf" srcId="{E32D50B9-A700-4B2E-B884-11897893D14C}" destId="{D887D8C8-EAE5-4081-800F-A1C518052FCE}" srcOrd="0" destOrd="0" presId="urn:microsoft.com/office/officeart/2005/8/layout/vList5"/>
    <dgm:cxn modelId="{57D4AEAD-BE84-435D-A6F8-8E4DC6C51F5D}" type="presParOf" srcId="{78A20FE5-A8A7-48A1-9C13-49079704785C}" destId="{098625DA-007B-4646-9CFA-F999F4A413B3}" srcOrd="0" destOrd="0" presId="urn:microsoft.com/office/officeart/2005/8/layout/vList5"/>
    <dgm:cxn modelId="{37EA4EEB-FB27-4370-AFCC-468EEC7F5267}" type="presParOf" srcId="{098625DA-007B-4646-9CFA-F999F4A413B3}" destId="{93882B37-36CF-47AA-8A36-1CDB0ACC6495}" srcOrd="0" destOrd="0" presId="urn:microsoft.com/office/officeart/2005/8/layout/vList5"/>
    <dgm:cxn modelId="{250012D6-69E9-4E2F-9334-A9E113A45F22}" type="presParOf" srcId="{78A20FE5-A8A7-48A1-9C13-49079704785C}" destId="{58C2C539-574C-4FA3-A3C8-678ADE19C953}" srcOrd="1" destOrd="0" presId="urn:microsoft.com/office/officeart/2005/8/layout/vList5"/>
    <dgm:cxn modelId="{E88CE652-5FBB-4000-BB76-F278DED58AA2}" type="presParOf" srcId="{78A20FE5-A8A7-48A1-9C13-49079704785C}" destId="{80FAE629-C05C-4593-864B-F6C5B6A3DD1C}" srcOrd="2" destOrd="0" presId="urn:microsoft.com/office/officeart/2005/8/layout/vList5"/>
    <dgm:cxn modelId="{5AE5DB16-A7CC-4DAF-8E94-EEBD988DDA19}" type="presParOf" srcId="{80FAE629-C05C-4593-864B-F6C5B6A3DD1C}" destId="{CBB8C8BF-92B8-4884-9610-844799579169}" srcOrd="0" destOrd="0" presId="urn:microsoft.com/office/officeart/2005/8/layout/vList5"/>
    <dgm:cxn modelId="{101B3301-E841-4F05-B7A5-2003A4CF001C}" type="presParOf" srcId="{78A20FE5-A8A7-48A1-9C13-49079704785C}" destId="{48ADFFF0-2AD3-4B26-ACCA-6AE8A85EEE27}" srcOrd="3" destOrd="0" presId="urn:microsoft.com/office/officeart/2005/8/layout/vList5"/>
    <dgm:cxn modelId="{151B48A8-19D3-4303-943A-DE2DA5E947EA}" type="presParOf" srcId="{78A20FE5-A8A7-48A1-9C13-49079704785C}" destId="{3CB701E3-6D64-46AA-87B4-32AA649468BF}" srcOrd="4" destOrd="0" presId="urn:microsoft.com/office/officeart/2005/8/layout/vList5"/>
    <dgm:cxn modelId="{F71BA1AF-25DE-4E4F-9192-C7815A341B50}" type="presParOf" srcId="{3CB701E3-6D64-46AA-87B4-32AA649468BF}" destId="{3D7E0E6F-3E6F-42E0-BB0F-6F846D8AE3D0}" srcOrd="0" destOrd="0" presId="urn:microsoft.com/office/officeart/2005/8/layout/vList5"/>
    <dgm:cxn modelId="{98D7964D-5E2A-420D-BA95-F2E3A8D0B999}" type="presParOf" srcId="{78A20FE5-A8A7-48A1-9C13-49079704785C}" destId="{C6DBAC63-DC38-4328-9C07-606AE92102E1}" srcOrd="5" destOrd="0" presId="urn:microsoft.com/office/officeart/2005/8/layout/vList5"/>
    <dgm:cxn modelId="{CB7A6754-0F34-41A0-B09F-9414EF5EB863}" type="presParOf" srcId="{78A20FE5-A8A7-48A1-9C13-49079704785C}" destId="{781F21CF-230C-4080-AE2A-41995413C3CF}" srcOrd="6" destOrd="0" presId="urn:microsoft.com/office/officeart/2005/8/layout/vList5"/>
    <dgm:cxn modelId="{D203FF21-B269-448D-8287-14501A2200DC}" type="presParOf" srcId="{781F21CF-230C-4080-AE2A-41995413C3CF}" destId="{3499A869-BF8C-4F42-A509-2CD5756EF616}" srcOrd="0" destOrd="0" presId="urn:microsoft.com/office/officeart/2005/8/layout/vList5"/>
    <dgm:cxn modelId="{C44B0DAF-FB6E-4FCD-8BDC-CE33F182F9C1}" type="presParOf" srcId="{78A20FE5-A8A7-48A1-9C13-49079704785C}" destId="{00928AB7-004D-45C1-988B-B0EB0A48CC2E}" srcOrd="7" destOrd="0" presId="urn:microsoft.com/office/officeart/2005/8/layout/vList5"/>
    <dgm:cxn modelId="{CFF0FB5E-5EA0-4802-9043-E849DB7D46E3}" type="presParOf" srcId="{78A20FE5-A8A7-48A1-9C13-49079704785C}" destId="{1261C322-6092-491E-8B36-F241B6B89589}" srcOrd="8" destOrd="0" presId="urn:microsoft.com/office/officeart/2005/8/layout/vList5"/>
    <dgm:cxn modelId="{64460C77-E75F-44D9-AE04-0CDA52D13283}" type="presParOf" srcId="{1261C322-6092-491E-8B36-F241B6B89589}" destId="{D887D8C8-EAE5-4081-800F-A1C518052FCE}"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E21F757-382F-402A-B0EA-E0861AC738AD}" type="doc">
      <dgm:prSet loTypeId="urn:microsoft.com/office/officeart/2005/8/layout/vList2" loCatId="list" qsTypeId="urn:microsoft.com/office/officeart/2005/8/quickstyle/simple3" qsCatId="simple" csTypeId="urn:microsoft.com/office/officeart/2005/8/colors/accent6_5" csCatId="accent6" phldr="1"/>
      <dgm:spPr/>
      <dgm:t>
        <a:bodyPr/>
        <a:lstStyle/>
        <a:p>
          <a:endParaRPr lang="en-IN"/>
        </a:p>
      </dgm:t>
    </dgm:pt>
    <dgm:pt modelId="{1D0E6BB3-AE6A-40C3-8022-B96BCEF40E4A}">
      <dgm:prSet custT="1"/>
      <dgm:spPr/>
      <dgm:t>
        <a:bodyPr/>
        <a:lstStyle/>
        <a:p>
          <a:r>
            <a:rPr lang="en-US" sz="2400" dirty="0" err="1"/>
            <a:t>Veisani</a:t>
          </a:r>
          <a:r>
            <a:rPr lang="en-US" sz="2400" dirty="0"/>
            <a:t>, </a:t>
          </a:r>
          <a:r>
            <a:rPr lang="en-US" sz="2400" dirty="0" err="1"/>
            <a:t>Jalilian</a:t>
          </a:r>
          <a:r>
            <a:rPr lang="en-US" sz="2400" dirty="0"/>
            <a:t>, and </a:t>
          </a:r>
          <a:r>
            <a:rPr lang="en-US" sz="2400" dirty="0" err="1"/>
            <a:t>Mohamadian</a:t>
          </a:r>
          <a:r>
            <a:rPr lang="en-US" sz="2400" dirty="0"/>
            <a:t> (2020)</a:t>
          </a:r>
          <a:r>
            <a:rPr lang="en-US" sz="2000" i="1" dirty="0">
              <a:latin typeface="Times New Roman" panose="02020603050405020304" pitchFamily="18" charset="0"/>
              <a:cs typeface="Times New Roman" panose="02020603050405020304" pitchFamily="18" charset="0"/>
            </a:rPr>
            <a:t> Relationship between internet addiction and mental health in adolescents;</a:t>
          </a:r>
        </a:p>
        <a:p>
          <a:r>
            <a:rPr lang="en-US" sz="2400" dirty="0"/>
            <a:t>A cross-sectional study in Lam City explored the relationship between internet addiction and mental health among adolescents, involving 362 participants. Using questionnaires, the study found that excessive internet use, lack of control, and neglect of social life were significantly linked to mental health issues in adolescents.</a:t>
          </a:r>
          <a:endParaRPr lang="en-IN" sz="2400" dirty="0"/>
        </a:p>
      </dgm:t>
    </dgm:pt>
    <dgm:pt modelId="{BEC7FC8E-0E3B-4FE2-82AA-8C13A17924CF}" type="parTrans" cxnId="{41FB2E8A-837F-43F5-8456-9D58EC435C77}">
      <dgm:prSet/>
      <dgm:spPr/>
      <dgm:t>
        <a:bodyPr/>
        <a:lstStyle/>
        <a:p>
          <a:endParaRPr lang="en-IN"/>
        </a:p>
      </dgm:t>
    </dgm:pt>
    <dgm:pt modelId="{4DD00293-9DBC-46D5-975D-058721C0DA39}" type="sibTrans" cxnId="{41FB2E8A-837F-43F5-8456-9D58EC435C77}">
      <dgm:prSet/>
      <dgm:spPr/>
      <dgm:t>
        <a:bodyPr/>
        <a:lstStyle/>
        <a:p>
          <a:endParaRPr lang="en-IN"/>
        </a:p>
      </dgm:t>
    </dgm:pt>
    <dgm:pt modelId="{13121F84-6C27-4E45-B9E2-A697AC52091F}" type="pres">
      <dgm:prSet presAssocID="{BE21F757-382F-402A-B0EA-E0861AC738AD}" presName="linear" presStyleCnt="0">
        <dgm:presLayoutVars>
          <dgm:animLvl val="lvl"/>
          <dgm:resizeHandles val="exact"/>
        </dgm:presLayoutVars>
      </dgm:prSet>
      <dgm:spPr/>
      <dgm:t>
        <a:bodyPr/>
        <a:lstStyle/>
        <a:p>
          <a:endParaRPr lang="en-US"/>
        </a:p>
      </dgm:t>
    </dgm:pt>
    <dgm:pt modelId="{0F3BC218-E95D-4350-BE00-399BF3ECF279}" type="pres">
      <dgm:prSet presAssocID="{1D0E6BB3-AE6A-40C3-8022-B96BCEF40E4A}" presName="parentText" presStyleLbl="node1" presStyleIdx="0" presStyleCnt="1" custScaleY="137985">
        <dgm:presLayoutVars>
          <dgm:chMax val="0"/>
          <dgm:bulletEnabled val="1"/>
        </dgm:presLayoutVars>
      </dgm:prSet>
      <dgm:spPr/>
      <dgm:t>
        <a:bodyPr/>
        <a:lstStyle/>
        <a:p>
          <a:endParaRPr lang="en-US"/>
        </a:p>
      </dgm:t>
    </dgm:pt>
  </dgm:ptLst>
  <dgm:cxnLst>
    <dgm:cxn modelId="{41FB2E8A-837F-43F5-8456-9D58EC435C77}" srcId="{BE21F757-382F-402A-B0EA-E0861AC738AD}" destId="{1D0E6BB3-AE6A-40C3-8022-B96BCEF40E4A}" srcOrd="0" destOrd="0" parTransId="{BEC7FC8E-0E3B-4FE2-82AA-8C13A17924CF}" sibTransId="{4DD00293-9DBC-46D5-975D-058721C0DA39}"/>
    <dgm:cxn modelId="{F5DE8815-506D-490B-B04E-74DC72D63BE6}" type="presOf" srcId="{BE21F757-382F-402A-B0EA-E0861AC738AD}" destId="{13121F84-6C27-4E45-B9E2-A697AC52091F}" srcOrd="0" destOrd="0" presId="urn:microsoft.com/office/officeart/2005/8/layout/vList2"/>
    <dgm:cxn modelId="{6FA2F9E0-F52B-44DB-9517-C03368299DFB}" type="presOf" srcId="{1D0E6BB3-AE6A-40C3-8022-B96BCEF40E4A}" destId="{0F3BC218-E95D-4350-BE00-399BF3ECF279}" srcOrd="0" destOrd="0" presId="urn:microsoft.com/office/officeart/2005/8/layout/vList2"/>
    <dgm:cxn modelId="{C55B12CD-889F-416C-92D3-374317880229}" type="presParOf" srcId="{13121F84-6C27-4E45-B9E2-A697AC52091F}" destId="{0F3BC218-E95D-4350-BE00-399BF3ECF2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6B2F95A-D6FF-4EDA-8227-D7AFB0DB4F9B}" type="doc">
      <dgm:prSet loTypeId="urn:microsoft.com/office/officeart/2005/8/layout/vList2" loCatId="list" qsTypeId="urn:microsoft.com/office/officeart/2005/8/quickstyle/simple1" qsCatId="simple" csTypeId="urn:microsoft.com/office/officeart/2005/8/colors/accent6_4" csCatId="accent6" phldr="1"/>
      <dgm:spPr/>
      <dgm:t>
        <a:bodyPr/>
        <a:lstStyle/>
        <a:p>
          <a:endParaRPr lang="en-IN"/>
        </a:p>
      </dgm:t>
    </dgm:pt>
    <dgm:pt modelId="{17B77EFF-5FDA-43F0-8F4A-C13E06AE353B}">
      <dgm:prSet/>
      <dgm:spPr>
        <a:solidFill>
          <a:schemeClr val="accent2">
            <a:lumMod val="75000"/>
          </a:schemeClr>
        </a:solidFill>
      </dgm:spPr>
      <dgm:t>
        <a:bodyPr/>
        <a:lstStyle/>
        <a:p>
          <a:r>
            <a:rPr lang="en-IN" dirty="0"/>
            <a:t>    Advantages</a:t>
          </a:r>
        </a:p>
      </dgm:t>
    </dgm:pt>
    <dgm:pt modelId="{9C42A18F-330A-474B-BF71-2F835BE60714}" type="parTrans" cxnId="{FE81C911-4EEA-4BA9-B7A6-553C71368A35}">
      <dgm:prSet/>
      <dgm:spPr/>
      <dgm:t>
        <a:bodyPr/>
        <a:lstStyle/>
        <a:p>
          <a:endParaRPr lang="en-IN"/>
        </a:p>
      </dgm:t>
    </dgm:pt>
    <dgm:pt modelId="{F353B664-8EC5-4A09-917D-A322C1780B6C}" type="sibTrans" cxnId="{FE81C911-4EEA-4BA9-B7A6-553C71368A35}">
      <dgm:prSet/>
      <dgm:spPr/>
      <dgm:t>
        <a:bodyPr/>
        <a:lstStyle/>
        <a:p>
          <a:endParaRPr lang="en-IN"/>
        </a:p>
      </dgm:t>
    </dgm:pt>
    <dgm:pt modelId="{F22D88B1-E001-41D5-9007-EF9515DE8F6C}">
      <dgm:prSet custT="1"/>
      <dgm:spPr/>
      <dgm:t>
        <a:bodyPr/>
        <a:lstStyle/>
        <a:p>
          <a:r>
            <a:rPr lang="en-IN" sz="2400" dirty="0"/>
            <a:t>Faster data collection 
Large sample
Anonymity
Generalization
Modes</a:t>
          </a:r>
        </a:p>
      </dgm:t>
    </dgm:pt>
    <dgm:pt modelId="{5FC82B81-A4A3-4F91-940D-CA7A8CF0AD27}" type="parTrans" cxnId="{0FB2661B-D04D-433B-B337-381EE86FB891}">
      <dgm:prSet/>
      <dgm:spPr/>
      <dgm:t>
        <a:bodyPr/>
        <a:lstStyle/>
        <a:p>
          <a:endParaRPr lang="en-IN"/>
        </a:p>
      </dgm:t>
    </dgm:pt>
    <dgm:pt modelId="{98C9D353-0228-4965-B825-2B0C68BDA021}" type="sibTrans" cxnId="{0FB2661B-D04D-433B-B337-381EE86FB891}">
      <dgm:prSet/>
      <dgm:spPr/>
      <dgm:t>
        <a:bodyPr/>
        <a:lstStyle/>
        <a:p>
          <a:endParaRPr lang="en-IN"/>
        </a:p>
      </dgm:t>
    </dgm:pt>
    <dgm:pt modelId="{D4A3471D-F71A-4213-899F-D939622623C9}" type="pres">
      <dgm:prSet presAssocID="{B6B2F95A-D6FF-4EDA-8227-D7AFB0DB4F9B}" presName="linear" presStyleCnt="0">
        <dgm:presLayoutVars>
          <dgm:animLvl val="lvl"/>
          <dgm:resizeHandles val="exact"/>
        </dgm:presLayoutVars>
      </dgm:prSet>
      <dgm:spPr/>
      <dgm:t>
        <a:bodyPr/>
        <a:lstStyle/>
        <a:p>
          <a:endParaRPr lang="en-US"/>
        </a:p>
      </dgm:t>
    </dgm:pt>
    <dgm:pt modelId="{8686B6D2-EA3E-4F0B-AEBA-948AE3C2DD2F}" type="pres">
      <dgm:prSet presAssocID="{17B77EFF-5FDA-43F0-8F4A-C13E06AE353B}" presName="parentText" presStyleLbl="node1" presStyleIdx="0" presStyleCnt="1" custScaleY="89222">
        <dgm:presLayoutVars>
          <dgm:chMax val="0"/>
          <dgm:bulletEnabled val="1"/>
        </dgm:presLayoutVars>
      </dgm:prSet>
      <dgm:spPr/>
      <dgm:t>
        <a:bodyPr/>
        <a:lstStyle/>
        <a:p>
          <a:endParaRPr lang="en-US"/>
        </a:p>
      </dgm:t>
    </dgm:pt>
    <dgm:pt modelId="{5A766952-5831-4457-9519-05D6A2E71587}" type="pres">
      <dgm:prSet presAssocID="{17B77EFF-5FDA-43F0-8F4A-C13E06AE353B}" presName="childText" presStyleLbl="revTx" presStyleIdx="0" presStyleCnt="1">
        <dgm:presLayoutVars>
          <dgm:bulletEnabled val="1"/>
        </dgm:presLayoutVars>
      </dgm:prSet>
      <dgm:spPr/>
      <dgm:t>
        <a:bodyPr/>
        <a:lstStyle/>
        <a:p>
          <a:endParaRPr lang="en-US"/>
        </a:p>
      </dgm:t>
    </dgm:pt>
  </dgm:ptLst>
  <dgm:cxnLst>
    <dgm:cxn modelId="{2D727CE8-DCD6-40C8-96DD-BD4F4DD1F21B}" type="presOf" srcId="{F22D88B1-E001-41D5-9007-EF9515DE8F6C}" destId="{5A766952-5831-4457-9519-05D6A2E71587}" srcOrd="0" destOrd="0" presId="urn:microsoft.com/office/officeart/2005/8/layout/vList2"/>
    <dgm:cxn modelId="{0FB2661B-D04D-433B-B337-381EE86FB891}" srcId="{17B77EFF-5FDA-43F0-8F4A-C13E06AE353B}" destId="{F22D88B1-E001-41D5-9007-EF9515DE8F6C}" srcOrd="0" destOrd="0" parTransId="{5FC82B81-A4A3-4F91-940D-CA7A8CF0AD27}" sibTransId="{98C9D353-0228-4965-B825-2B0C68BDA021}"/>
    <dgm:cxn modelId="{C29917DD-EB45-4BF3-A470-9EB4439F566E}" type="presOf" srcId="{B6B2F95A-D6FF-4EDA-8227-D7AFB0DB4F9B}" destId="{D4A3471D-F71A-4213-899F-D939622623C9}" srcOrd="0" destOrd="0" presId="urn:microsoft.com/office/officeart/2005/8/layout/vList2"/>
    <dgm:cxn modelId="{FE81C911-4EEA-4BA9-B7A6-553C71368A35}" srcId="{B6B2F95A-D6FF-4EDA-8227-D7AFB0DB4F9B}" destId="{17B77EFF-5FDA-43F0-8F4A-C13E06AE353B}" srcOrd="0" destOrd="0" parTransId="{9C42A18F-330A-474B-BF71-2F835BE60714}" sibTransId="{F353B664-8EC5-4A09-917D-A322C1780B6C}"/>
    <dgm:cxn modelId="{4A090E3C-0C7B-46C4-941B-9E9E97A85F85}" type="presOf" srcId="{17B77EFF-5FDA-43F0-8F4A-C13E06AE353B}" destId="{8686B6D2-EA3E-4F0B-AEBA-948AE3C2DD2F}" srcOrd="0" destOrd="0" presId="urn:microsoft.com/office/officeart/2005/8/layout/vList2"/>
    <dgm:cxn modelId="{A4F52C31-532C-4A16-AEFF-30DC35ECB9A4}" type="presParOf" srcId="{D4A3471D-F71A-4213-899F-D939622623C9}" destId="{8686B6D2-EA3E-4F0B-AEBA-948AE3C2DD2F}" srcOrd="0" destOrd="0" presId="urn:microsoft.com/office/officeart/2005/8/layout/vList2"/>
    <dgm:cxn modelId="{53686E69-C268-44CD-98C8-DD7567489348}" type="presParOf" srcId="{D4A3471D-F71A-4213-899F-D939622623C9}" destId="{5A766952-5831-4457-9519-05D6A2E7158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45721D0-EE17-43F7-8A6F-B464454E1774}"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IN"/>
        </a:p>
      </dgm:t>
    </dgm:pt>
    <dgm:pt modelId="{30112E26-8152-4837-A43F-F71249F50B1F}">
      <dgm:prSet/>
      <dgm:spPr>
        <a:solidFill>
          <a:srgbClr val="660033"/>
        </a:solidFill>
      </dgm:spPr>
      <dgm:t>
        <a:bodyPr/>
        <a:lstStyle/>
        <a:p>
          <a:r>
            <a:rPr lang="en-IN" dirty="0"/>
            <a:t>  Limitations</a:t>
          </a:r>
        </a:p>
      </dgm:t>
    </dgm:pt>
    <dgm:pt modelId="{B1C415C4-BC9A-4EFB-B4EF-4ECF604211B7}" type="parTrans" cxnId="{B96615D7-B465-4680-9E45-A0D52A9E8560}">
      <dgm:prSet/>
      <dgm:spPr/>
      <dgm:t>
        <a:bodyPr/>
        <a:lstStyle/>
        <a:p>
          <a:endParaRPr lang="en-IN"/>
        </a:p>
      </dgm:t>
    </dgm:pt>
    <dgm:pt modelId="{A1E7E73E-A992-4EE4-95A6-80F21EA53784}" type="sibTrans" cxnId="{B96615D7-B465-4680-9E45-A0D52A9E8560}">
      <dgm:prSet/>
      <dgm:spPr/>
      <dgm:t>
        <a:bodyPr/>
        <a:lstStyle/>
        <a:p>
          <a:endParaRPr lang="en-IN"/>
        </a:p>
      </dgm:t>
    </dgm:pt>
    <dgm:pt modelId="{E26882E8-9E2B-4B9E-A8FB-04867CC92628}">
      <dgm:prSet custT="1"/>
      <dgm:spPr/>
      <dgm:t>
        <a:bodyPr/>
        <a:lstStyle/>
        <a:p>
          <a:r>
            <a:rPr lang="en-IN" sz="2400" dirty="0"/>
            <a:t>Fails to capture depth of experiences
Time consuming to analyze data (Open ended question)
Relies on honesty and memory of the respondents 
Not useful for studying complex phenomena</a:t>
          </a:r>
        </a:p>
      </dgm:t>
    </dgm:pt>
    <dgm:pt modelId="{B3C73A8D-15A2-489D-877D-B84E86DB3363}" type="parTrans" cxnId="{950AF131-A4D0-457A-99C3-F28EFB95C67A}">
      <dgm:prSet/>
      <dgm:spPr/>
      <dgm:t>
        <a:bodyPr/>
        <a:lstStyle/>
        <a:p>
          <a:endParaRPr lang="en-IN"/>
        </a:p>
      </dgm:t>
    </dgm:pt>
    <dgm:pt modelId="{444AC5F9-53DB-4592-BF23-ACDDD5D14177}" type="sibTrans" cxnId="{950AF131-A4D0-457A-99C3-F28EFB95C67A}">
      <dgm:prSet/>
      <dgm:spPr/>
      <dgm:t>
        <a:bodyPr/>
        <a:lstStyle/>
        <a:p>
          <a:endParaRPr lang="en-IN"/>
        </a:p>
      </dgm:t>
    </dgm:pt>
    <dgm:pt modelId="{58A6A1AD-923D-4D6F-90A7-F838B64E24CE}" type="pres">
      <dgm:prSet presAssocID="{A45721D0-EE17-43F7-8A6F-B464454E1774}" presName="linear" presStyleCnt="0">
        <dgm:presLayoutVars>
          <dgm:animLvl val="lvl"/>
          <dgm:resizeHandles val="exact"/>
        </dgm:presLayoutVars>
      </dgm:prSet>
      <dgm:spPr/>
      <dgm:t>
        <a:bodyPr/>
        <a:lstStyle/>
        <a:p>
          <a:endParaRPr lang="en-US"/>
        </a:p>
      </dgm:t>
    </dgm:pt>
    <dgm:pt modelId="{A8649EBF-6C06-46A3-9729-9A7E995AA583}" type="pres">
      <dgm:prSet presAssocID="{30112E26-8152-4837-A43F-F71249F50B1F}" presName="parentText" presStyleLbl="node1" presStyleIdx="0" presStyleCnt="1" custScaleY="45382" custLinFactNeighborX="-9579" custLinFactNeighborY="-1593">
        <dgm:presLayoutVars>
          <dgm:chMax val="0"/>
          <dgm:bulletEnabled val="1"/>
        </dgm:presLayoutVars>
      </dgm:prSet>
      <dgm:spPr/>
      <dgm:t>
        <a:bodyPr/>
        <a:lstStyle/>
        <a:p>
          <a:endParaRPr lang="en-US"/>
        </a:p>
      </dgm:t>
    </dgm:pt>
    <dgm:pt modelId="{4907FA4F-B87D-4CBF-A9A5-785185194284}" type="pres">
      <dgm:prSet presAssocID="{30112E26-8152-4837-A43F-F71249F50B1F}" presName="childText" presStyleLbl="revTx" presStyleIdx="0" presStyleCnt="1">
        <dgm:presLayoutVars>
          <dgm:bulletEnabled val="1"/>
        </dgm:presLayoutVars>
      </dgm:prSet>
      <dgm:spPr/>
      <dgm:t>
        <a:bodyPr/>
        <a:lstStyle/>
        <a:p>
          <a:endParaRPr lang="en-US"/>
        </a:p>
      </dgm:t>
    </dgm:pt>
  </dgm:ptLst>
  <dgm:cxnLst>
    <dgm:cxn modelId="{B96615D7-B465-4680-9E45-A0D52A9E8560}" srcId="{A45721D0-EE17-43F7-8A6F-B464454E1774}" destId="{30112E26-8152-4837-A43F-F71249F50B1F}" srcOrd="0" destOrd="0" parTransId="{B1C415C4-BC9A-4EFB-B4EF-4ECF604211B7}" sibTransId="{A1E7E73E-A992-4EE4-95A6-80F21EA53784}"/>
    <dgm:cxn modelId="{5B61D6A5-4CC4-4277-9F4C-F90F08C209F1}" type="presOf" srcId="{30112E26-8152-4837-A43F-F71249F50B1F}" destId="{A8649EBF-6C06-46A3-9729-9A7E995AA583}" srcOrd="0" destOrd="0" presId="urn:microsoft.com/office/officeart/2005/8/layout/vList2"/>
    <dgm:cxn modelId="{0D33BA1C-70DD-4004-9CDE-E5AA21056017}" type="presOf" srcId="{A45721D0-EE17-43F7-8A6F-B464454E1774}" destId="{58A6A1AD-923D-4D6F-90A7-F838B64E24CE}" srcOrd="0" destOrd="0" presId="urn:microsoft.com/office/officeart/2005/8/layout/vList2"/>
    <dgm:cxn modelId="{950AF131-A4D0-457A-99C3-F28EFB95C67A}" srcId="{30112E26-8152-4837-A43F-F71249F50B1F}" destId="{E26882E8-9E2B-4B9E-A8FB-04867CC92628}" srcOrd="0" destOrd="0" parTransId="{B3C73A8D-15A2-489D-877D-B84E86DB3363}" sibTransId="{444AC5F9-53DB-4592-BF23-ACDDD5D14177}"/>
    <dgm:cxn modelId="{BF322069-3735-4047-9BB4-23384E612415}" type="presOf" srcId="{E26882E8-9E2B-4B9E-A8FB-04867CC92628}" destId="{4907FA4F-B87D-4CBF-A9A5-785185194284}" srcOrd="0" destOrd="0" presId="urn:microsoft.com/office/officeart/2005/8/layout/vList2"/>
    <dgm:cxn modelId="{2B3A8160-2441-4297-8341-B7A97C496533}" type="presParOf" srcId="{58A6A1AD-923D-4D6F-90A7-F838B64E24CE}" destId="{A8649EBF-6C06-46A3-9729-9A7E995AA583}" srcOrd="0" destOrd="0" presId="urn:microsoft.com/office/officeart/2005/8/layout/vList2"/>
    <dgm:cxn modelId="{1E558A2B-B9F6-4E63-B57D-AA2435E42B6F}" type="presParOf" srcId="{58A6A1AD-923D-4D6F-90A7-F838B64E24CE}" destId="{4907FA4F-B87D-4CBF-A9A5-785185194284}"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D036182-6F7D-4865-A0B3-27E88B4F4760}" type="doc">
      <dgm:prSet loTypeId="urn:microsoft.com/office/officeart/2005/8/layout/vList2" loCatId="list" qsTypeId="urn:microsoft.com/office/officeart/2005/8/quickstyle/simple3" qsCatId="simple" csTypeId="urn:microsoft.com/office/officeart/2005/8/colors/accent2_2" csCatId="accent2"/>
      <dgm:spPr/>
      <dgm:t>
        <a:bodyPr/>
        <a:lstStyle/>
        <a:p>
          <a:endParaRPr lang="en-IN"/>
        </a:p>
      </dgm:t>
    </dgm:pt>
    <dgm:pt modelId="{7FEF9BC7-638E-4161-8FA0-C05F0D409785}">
      <dgm:prSet custT="1"/>
      <dgm:spPr/>
      <dgm:t>
        <a:bodyPr/>
        <a:lstStyle/>
        <a:p>
          <a:pPr>
            <a:lnSpc>
              <a:spcPct val="150000"/>
            </a:lnSpc>
          </a:pPr>
          <a:r>
            <a:rPr lang="en-US" sz="2000" b="0" dirty="0">
              <a:solidFill>
                <a:schemeClr val="tx1"/>
              </a:solidFill>
            </a:rPr>
            <a:t>The paper examines common research methods in social work and the challenges they present, including time and resource demands in ethnography, cost and ethical concerns in experimental methods, respondent bias and sampling issues in social surveys, and limited generalization and subjectivity in case studies. Researchers often use mixed methods to address these complexities.</a:t>
          </a:r>
          <a:endParaRPr lang="en-IN" sz="2000" b="0" dirty="0">
            <a:solidFill>
              <a:schemeClr val="tx1"/>
            </a:solidFill>
          </a:endParaRPr>
        </a:p>
      </dgm:t>
    </dgm:pt>
    <dgm:pt modelId="{A58CAF07-6C0F-48EB-92FB-67F02CF53C9F}" type="parTrans" cxnId="{5A328AF5-8416-4384-9CD3-5E423B502E49}">
      <dgm:prSet/>
      <dgm:spPr/>
      <dgm:t>
        <a:bodyPr/>
        <a:lstStyle/>
        <a:p>
          <a:endParaRPr lang="en-IN"/>
        </a:p>
      </dgm:t>
    </dgm:pt>
    <dgm:pt modelId="{0EE57FB1-1092-4CEC-81A0-FCE6D106DF70}" type="sibTrans" cxnId="{5A328AF5-8416-4384-9CD3-5E423B502E49}">
      <dgm:prSet/>
      <dgm:spPr/>
      <dgm:t>
        <a:bodyPr/>
        <a:lstStyle/>
        <a:p>
          <a:endParaRPr lang="en-IN"/>
        </a:p>
      </dgm:t>
    </dgm:pt>
    <dgm:pt modelId="{441B4BD3-054E-45E6-B7F2-2C166254F096}" type="pres">
      <dgm:prSet presAssocID="{9D036182-6F7D-4865-A0B3-27E88B4F4760}" presName="linear" presStyleCnt="0">
        <dgm:presLayoutVars>
          <dgm:animLvl val="lvl"/>
          <dgm:resizeHandles val="exact"/>
        </dgm:presLayoutVars>
      </dgm:prSet>
      <dgm:spPr/>
      <dgm:t>
        <a:bodyPr/>
        <a:lstStyle/>
        <a:p>
          <a:endParaRPr lang="en-US"/>
        </a:p>
      </dgm:t>
    </dgm:pt>
    <dgm:pt modelId="{04356F2B-3B62-4721-A074-77FE09A88DFA}" type="pres">
      <dgm:prSet presAssocID="{7FEF9BC7-638E-4161-8FA0-C05F0D409785}" presName="parentText" presStyleLbl="node1" presStyleIdx="0" presStyleCnt="1" custLinFactNeighborX="2396" custLinFactNeighborY="-16202">
        <dgm:presLayoutVars>
          <dgm:chMax val="0"/>
          <dgm:bulletEnabled val="1"/>
        </dgm:presLayoutVars>
      </dgm:prSet>
      <dgm:spPr/>
      <dgm:t>
        <a:bodyPr/>
        <a:lstStyle/>
        <a:p>
          <a:endParaRPr lang="en-US"/>
        </a:p>
      </dgm:t>
    </dgm:pt>
  </dgm:ptLst>
  <dgm:cxnLst>
    <dgm:cxn modelId="{5A328AF5-8416-4384-9CD3-5E423B502E49}" srcId="{9D036182-6F7D-4865-A0B3-27E88B4F4760}" destId="{7FEF9BC7-638E-4161-8FA0-C05F0D409785}" srcOrd="0" destOrd="0" parTransId="{A58CAF07-6C0F-48EB-92FB-67F02CF53C9F}" sibTransId="{0EE57FB1-1092-4CEC-81A0-FCE6D106DF70}"/>
    <dgm:cxn modelId="{C806ED4A-C0F9-41A9-A839-633DF05918CC}" type="presOf" srcId="{7FEF9BC7-638E-4161-8FA0-C05F0D409785}" destId="{04356F2B-3B62-4721-A074-77FE09A88DFA}" srcOrd="0" destOrd="0" presId="urn:microsoft.com/office/officeart/2005/8/layout/vList2"/>
    <dgm:cxn modelId="{A46E33EA-0894-48FA-B5D1-159EFBCEFAD5}" type="presOf" srcId="{9D036182-6F7D-4865-A0B3-27E88B4F4760}" destId="{441B4BD3-054E-45E6-B7F2-2C166254F096}" srcOrd="0" destOrd="0" presId="urn:microsoft.com/office/officeart/2005/8/layout/vList2"/>
    <dgm:cxn modelId="{8C3D0795-5E3A-41B1-AB65-141D97F657A5}" type="presParOf" srcId="{441B4BD3-054E-45E6-B7F2-2C166254F096}" destId="{04356F2B-3B62-4721-A074-77FE09A88D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B0D8B6-E6C9-48CD-AD4C-9175068DF9DC}" type="doc">
      <dgm:prSet loTypeId="urn:microsoft.com/office/officeart/2005/8/layout/hierarchy6" loCatId="hierarchy"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en-US"/>
        </a:p>
      </dgm:t>
    </dgm:pt>
    <dgm:pt modelId="{0E822D24-4773-4978-93E0-D9C3B1E2DB0A}">
      <dgm:prSet phldrT="[Text]"/>
      <dgm:spPr>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latin typeface="Segoe UI Semibold" panose="020B0702040204020203" pitchFamily="34" charset="0"/>
              <a:cs typeface="Segoe UI Semibold" panose="020B0702040204020203" pitchFamily="34" charset="0"/>
            </a:rPr>
            <a:t>Ethnography</a:t>
          </a:r>
        </a:p>
      </dgm:t>
    </dgm:pt>
    <dgm:pt modelId="{00C72789-2FB6-4285-A7EF-DF1C2A778101}" type="parTrans" cxnId="{42F33DA9-778D-48FC-99DB-7C0133158C22}">
      <dgm:prSet>
        <dgm:style>
          <a:lnRef idx="3">
            <a:schemeClr val="dk1"/>
          </a:lnRef>
          <a:fillRef idx="0">
            <a:schemeClr val="dk1"/>
          </a:fillRef>
          <a:effectRef idx="2">
            <a:schemeClr val="dk1"/>
          </a:effectRef>
          <a:fontRef idx="minor">
            <a:schemeClr val="tx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B51235A7-C8C3-4E61-94E5-EB3669243CC0}" type="sibTrans" cxnId="{42F33DA9-778D-48FC-99DB-7C0133158C22}">
      <dgm:prSet/>
      <dgm:spPr/>
      <dgm:t>
        <a:bodyPr/>
        <a:lstStyle/>
        <a:p>
          <a:endParaRPr lang="en-US"/>
        </a:p>
      </dgm:t>
    </dgm:pt>
    <dgm:pt modelId="{D39C95BF-9405-4D44-BA1D-CAA50FE064E6}">
      <dgm:prSet phldrT="[Text]"/>
      <dgm:spPr>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latin typeface="Segoe UI Semibold" panose="020B0702040204020203" pitchFamily="34" charset="0"/>
              <a:cs typeface="Segoe UI Semibold" panose="020B0702040204020203" pitchFamily="34" charset="0"/>
            </a:rPr>
            <a:t>Experimental</a:t>
          </a:r>
        </a:p>
      </dgm:t>
    </dgm:pt>
    <dgm:pt modelId="{AC09CBE8-77FD-4068-B3B2-39BD81138B53}" type="parTrans" cxnId="{3A6CD8E9-6B59-46E5-939D-39694C4F3BC4}">
      <dgm:prSet>
        <dgm:style>
          <a:lnRef idx="3">
            <a:schemeClr val="dk1"/>
          </a:lnRef>
          <a:fillRef idx="0">
            <a:schemeClr val="dk1"/>
          </a:fillRef>
          <a:effectRef idx="2">
            <a:schemeClr val="dk1"/>
          </a:effectRef>
          <a:fontRef idx="minor">
            <a:schemeClr val="tx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44552334-9599-4CD9-B3FA-C5495B17DDEC}" type="sibTrans" cxnId="{3A6CD8E9-6B59-46E5-939D-39694C4F3BC4}">
      <dgm:prSet/>
      <dgm:spPr/>
      <dgm:t>
        <a:bodyPr/>
        <a:lstStyle/>
        <a:p>
          <a:endParaRPr lang="en-US"/>
        </a:p>
      </dgm:t>
    </dgm:pt>
    <dgm:pt modelId="{FDB6EA30-DF00-4ED7-B9E8-1D1F74EF713F}">
      <dgm:prSet phldrT="[Text]"/>
      <dgm:spPr>
        <a:solidFill>
          <a:schemeClr val="accent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latin typeface="Segoe UI Semibold" panose="020B0702040204020203" pitchFamily="34" charset="0"/>
              <a:cs typeface="Segoe UI Semibold" panose="020B0702040204020203" pitchFamily="34" charset="0"/>
            </a:rPr>
            <a:t>Some common methods</a:t>
          </a:r>
          <a:endParaRPr lang="en-US" dirty="0"/>
        </a:p>
      </dgm:t>
    </dgm:pt>
    <dgm:pt modelId="{ECC0AD3E-84B3-4AD5-AECB-40FA3227ED7B}" type="sibTrans" cxnId="{51501E47-BB29-4627-BF50-89BE001D14E1}">
      <dgm:prSet/>
      <dgm:spPr/>
      <dgm:t>
        <a:bodyPr/>
        <a:lstStyle/>
        <a:p>
          <a:endParaRPr lang="en-US"/>
        </a:p>
      </dgm:t>
    </dgm:pt>
    <dgm:pt modelId="{86AF0F95-504D-43C3-BD32-B5C6BC055BCE}" type="parTrans" cxnId="{51501E47-BB29-4627-BF50-89BE001D14E1}">
      <dgm:prSet/>
      <dgm:spPr/>
      <dgm:t>
        <a:bodyPr/>
        <a:lstStyle/>
        <a:p>
          <a:endParaRPr lang="en-US"/>
        </a:p>
      </dgm:t>
    </dgm:pt>
    <dgm:pt modelId="{79E4068B-4A5D-449A-BD6C-97E93B8A6AF2}">
      <dgm:prSet phldrT="[Text]"/>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latin typeface="Segoe UI Semibold" panose="020B0702040204020203" pitchFamily="34" charset="0"/>
              <a:cs typeface="Segoe UI Semibold" panose="020B0702040204020203" pitchFamily="34" charset="0"/>
            </a:rPr>
            <a:t>Social Survey</a:t>
          </a:r>
        </a:p>
      </dgm:t>
    </dgm:pt>
    <dgm:pt modelId="{F3867801-A231-423E-960A-A4C781F74E35}" type="parTrans" cxnId="{D7EA7CCA-4F00-422B-8216-CBA0BB966243}">
      <dgm:prSet>
        <dgm:style>
          <a:lnRef idx="3">
            <a:schemeClr val="dk1"/>
          </a:lnRef>
          <a:fillRef idx="0">
            <a:schemeClr val="dk1"/>
          </a:fillRef>
          <a:effectRef idx="2">
            <a:schemeClr val="dk1"/>
          </a:effectRef>
          <a:fontRef idx="minor">
            <a:schemeClr val="tx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3204E2A5-5FFD-4626-8E60-2B4B17561810}" type="sibTrans" cxnId="{D7EA7CCA-4F00-422B-8216-CBA0BB966243}">
      <dgm:prSet/>
      <dgm:spPr/>
      <dgm:t>
        <a:bodyPr/>
        <a:lstStyle/>
        <a:p>
          <a:endParaRPr lang="en-US"/>
        </a:p>
      </dgm:t>
    </dgm:pt>
    <dgm:pt modelId="{DDB24C6D-061D-4A80-8B0A-F05FA12B40F9}">
      <dgm:prSet phldrT="[Text]"/>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latin typeface="Segoe UI Semibold" panose="020B0702040204020203" pitchFamily="34" charset="0"/>
              <a:cs typeface="Segoe UI Semibold" panose="020B0702040204020203" pitchFamily="34" charset="0"/>
            </a:rPr>
            <a:t>Case</a:t>
          </a:r>
          <a:r>
            <a:rPr lang="en-US" dirty="0"/>
            <a:t> </a:t>
          </a:r>
          <a:r>
            <a:rPr lang="en-US" dirty="0">
              <a:latin typeface="Segoe UI Semibold" panose="020B0702040204020203" pitchFamily="34" charset="0"/>
              <a:cs typeface="Segoe UI Semibold" panose="020B0702040204020203" pitchFamily="34" charset="0"/>
            </a:rPr>
            <a:t>Study</a:t>
          </a:r>
        </a:p>
      </dgm:t>
    </dgm:pt>
    <dgm:pt modelId="{B0A6748B-833B-4546-8C0C-D23A1C44536E}" type="sibTrans" cxnId="{6CFD96F0-33DF-4CBD-B38D-8FDDB613F864}">
      <dgm:prSet/>
      <dgm:spPr/>
      <dgm:t>
        <a:bodyPr/>
        <a:lstStyle/>
        <a:p>
          <a:endParaRPr lang="en-US"/>
        </a:p>
      </dgm:t>
    </dgm:pt>
    <dgm:pt modelId="{4475F091-5568-4562-982A-31A3BAD34CF6}" type="parTrans" cxnId="{6CFD96F0-33DF-4CBD-B38D-8FDDB613F864}">
      <dgm:prSet>
        <dgm:style>
          <a:lnRef idx="3">
            <a:schemeClr val="dk1"/>
          </a:lnRef>
          <a:fillRef idx="0">
            <a:schemeClr val="dk1"/>
          </a:fillRef>
          <a:effectRef idx="2">
            <a:schemeClr val="dk1"/>
          </a:effectRef>
          <a:fontRef idx="minor">
            <a:schemeClr val="tx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E46E1B4D-F6C1-4C12-8452-2D168F4F9117}" type="pres">
      <dgm:prSet presAssocID="{0CB0D8B6-E6C9-48CD-AD4C-9175068DF9DC}" presName="mainComposite" presStyleCnt="0">
        <dgm:presLayoutVars>
          <dgm:chPref val="1"/>
          <dgm:dir/>
          <dgm:animOne val="branch"/>
          <dgm:animLvl val="lvl"/>
          <dgm:resizeHandles val="exact"/>
        </dgm:presLayoutVars>
      </dgm:prSet>
      <dgm:spPr/>
      <dgm:t>
        <a:bodyPr/>
        <a:lstStyle/>
        <a:p>
          <a:endParaRPr lang="en-US"/>
        </a:p>
      </dgm:t>
    </dgm:pt>
    <dgm:pt modelId="{3D31D38B-AFBB-47C0-BFB7-390F9F59AD35}" type="pres">
      <dgm:prSet presAssocID="{0CB0D8B6-E6C9-48CD-AD4C-9175068DF9DC}" presName="hierFlow"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449D9DD-1534-4BCD-9D81-564970A0A96C}" type="pres">
      <dgm:prSet presAssocID="{0CB0D8B6-E6C9-48CD-AD4C-9175068DF9DC}" presName="hierChild1" presStyleCnt="0">
        <dgm:presLayoutVars>
          <dgm:chPref val="1"/>
          <dgm:animOne val="branch"/>
          <dgm:animLvl val="lvl"/>
        </dgm:presLayoutVars>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32A479CF-B9E9-404B-BF47-74501F88686C}" type="pres">
      <dgm:prSet presAssocID="{FDB6EA30-DF00-4ED7-B9E8-1D1F74EF713F}" presName="Name14"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BD2D710C-F4CC-468F-BB0A-E8243E0B5BAF}" type="pres">
      <dgm:prSet presAssocID="{FDB6EA30-DF00-4ED7-B9E8-1D1F74EF713F}" presName="level1Shape" presStyleLbl="node0" presStyleIdx="0" presStyleCnt="1" custScaleX="277102" custScaleY="49802">
        <dgm:presLayoutVars>
          <dgm:chPref val="3"/>
        </dgm:presLayoutVars>
      </dgm:prSet>
      <dgm:spPr/>
      <dgm:t>
        <a:bodyPr/>
        <a:lstStyle/>
        <a:p>
          <a:endParaRPr lang="en-US"/>
        </a:p>
      </dgm:t>
    </dgm:pt>
    <dgm:pt modelId="{1563F770-5756-4345-A53F-944622A1F5E7}" type="pres">
      <dgm:prSet presAssocID="{FDB6EA30-DF00-4ED7-B9E8-1D1F74EF713F}" presName="hierChild2"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CAC5A488-CA44-4A0A-BBE5-69CC5AA29D7A}" type="pres">
      <dgm:prSet presAssocID="{00C72789-2FB6-4285-A7EF-DF1C2A778101}" presName="Name19" presStyleLbl="parChTrans1D2" presStyleIdx="0" presStyleCnt="4"/>
      <dgm:spPr/>
      <dgm:t>
        <a:bodyPr/>
        <a:lstStyle/>
        <a:p>
          <a:endParaRPr lang="en-US"/>
        </a:p>
      </dgm:t>
    </dgm:pt>
    <dgm:pt modelId="{3D99A0FC-A376-4C84-8C5D-D348C55E1908}" type="pres">
      <dgm:prSet presAssocID="{0E822D24-4773-4978-93E0-D9C3B1E2DB0A}" presName="Name21"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93BDAFA6-0759-464D-AF14-AA3A7BF00F49}" type="pres">
      <dgm:prSet presAssocID="{0E822D24-4773-4978-93E0-D9C3B1E2DB0A}" presName="level2Shape" presStyleLbl="node2" presStyleIdx="0" presStyleCnt="4"/>
      <dgm:spPr/>
      <dgm:t>
        <a:bodyPr/>
        <a:lstStyle/>
        <a:p>
          <a:endParaRPr lang="en-US"/>
        </a:p>
      </dgm:t>
    </dgm:pt>
    <dgm:pt modelId="{FAC9A1F9-3B42-4A24-8CD9-EC2E967F505C}" type="pres">
      <dgm:prSet presAssocID="{0E822D24-4773-4978-93E0-D9C3B1E2DB0A}" presName="hierChild3"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8F156A31-BF66-4708-9472-AD34B7BDE333}" type="pres">
      <dgm:prSet presAssocID="{AC09CBE8-77FD-4068-B3B2-39BD81138B53}" presName="Name19" presStyleLbl="parChTrans1D2" presStyleIdx="1" presStyleCnt="4"/>
      <dgm:spPr/>
      <dgm:t>
        <a:bodyPr/>
        <a:lstStyle/>
        <a:p>
          <a:endParaRPr lang="en-US"/>
        </a:p>
      </dgm:t>
    </dgm:pt>
    <dgm:pt modelId="{956311B6-089B-49B4-83EC-CC6A5FE7F262}" type="pres">
      <dgm:prSet presAssocID="{D39C95BF-9405-4D44-BA1D-CAA50FE064E6}" presName="Name21"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6BC12E8A-D2FC-4539-9645-1147A17E10A2}" type="pres">
      <dgm:prSet presAssocID="{D39C95BF-9405-4D44-BA1D-CAA50FE064E6}" presName="level2Shape" presStyleLbl="node2" presStyleIdx="1" presStyleCnt="4"/>
      <dgm:spPr/>
      <dgm:t>
        <a:bodyPr/>
        <a:lstStyle/>
        <a:p>
          <a:endParaRPr lang="en-US"/>
        </a:p>
      </dgm:t>
    </dgm:pt>
    <dgm:pt modelId="{A6850D50-348A-45BA-8C45-FC7A1B43075D}" type="pres">
      <dgm:prSet presAssocID="{D39C95BF-9405-4D44-BA1D-CAA50FE064E6}" presName="hierChild3"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978F755-7ACE-480D-B39D-7862AE586CBB}" type="pres">
      <dgm:prSet presAssocID="{4475F091-5568-4562-982A-31A3BAD34CF6}" presName="Name19" presStyleLbl="parChTrans1D2" presStyleIdx="2" presStyleCnt="4"/>
      <dgm:spPr/>
      <dgm:t>
        <a:bodyPr/>
        <a:lstStyle/>
        <a:p>
          <a:endParaRPr lang="en-US"/>
        </a:p>
      </dgm:t>
    </dgm:pt>
    <dgm:pt modelId="{E6C903BF-68D0-4979-941B-DAC2ACAFA726}" type="pres">
      <dgm:prSet presAssocID="{DDB24C6D-061D-4A80-8B0A-F05FA12B40F9}" presName="Name21"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0D57BD01-7827-48AC-9CF6-004F61F95F5D}" type="pres">
      <dgm:prSet presAssocID="{DDB24C6D-061D-4A80-8B0A-F05FA12B40F9}" presName="level2Shape" presStyleLbl="node2" presStyleIdx="2" presStyleCnt="4"/>
      <dgm:spPr/>
      <dgm:t>
        <a:bodyPr/>
        <a:lstStyle/>
        <a:p>
          <a:endParaRPr lang="en-US"/>
        </a:p>
      </dgm:t>
    </dgm:pt>
    <dgm:pt modelId="{AF1695FA-7FD2-41BD-A9EC-D352E1D1A0E3}" type="pres">
      <dgm:prSet presAssocID="{DDB24C6D-061D-4A80-8B0A-F05FA12B40F9}" presName="hierChild3"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19743F66-9CCF-40DA-B2C4-C6BDC03B9E97}" type="pres">
      <dgm:prSet presAssocID="{F3867801-A231-423E-960A-A4C781F74E35}" presName="Name19" presStyleLbl="parChTrans1D2" presStyleIdx="3" presStyleCnt="4"/>
      <dgm:spPr/>
      <dgm:t>
        <a:bodyPr/>
        <a:lstStyle/>
        <a:p>
          <a:endParaRPr lang="en-US"/>
        </a:p>
      </dgm:t>
    </dgm:pt>
    <dgm:pt modelId="{A9C98E45-F207-4301-83B9-C71162C58F93}" type="pres">
      <dgm:prSet presAssocID="{79E4068B-4A5D-449A-BD6C-97E93B8A6AF2}" presName="Name21"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A91310F6-1BBF-4671-A48D-B672F9B41E5B}" type="pres">
      <dgm:prSet presAssocID="{79E4068B-4A5D-449A-BD6C-97E93B8A6AF2}" presName="level2Shape" presStyleLbl="node2" presStyleIdx="3" presStyleCnt="4"/>
      <dgm:spPr/>
      <dgm:t>
        <a:bodyPr/>
        <a:lstStyle/>
        <a:p>
          <a:endParaRPr lang="en-US"/>
        </a:p>
      </dgm:t>
    </dgm:pt>
    <dgm:pt modelId="{609CF4A1-2002-4E7E-A7C9-CAEF5ABD16AA}" type="pres">
      <dgm:prSet presAssocID="{79E4068B-4A5D-449A-BD6C-97E93B8A6AF2}" presName="hierChild3"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1245083A-C0C2-4291-9B19-426851925AE5}" type="pres">
      <dgm:prSet presAssocID="{0CB0D8B6-E6C9-48CD-AD4C-9175068DF9DC}" presName="bgShapesFlow"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Lst>
  <dgm:cxnLst>
    <dgm:cxn modelId="{A5730EF3-8673-4094-A6C5-B9DF3518057E}" type="presOf" srcId="{0CB0D8B6-E6C9-48CD-AD4C-9175068DF9DC}" destId="{E46E1B4D-F6C1-4C12-8452-2D168F4F9117}" srcOrd="0" destOrd="0" presId="urn:microsoft.com/office/officeart/2005/8/layout/hierarchy6"/>
    <dgm:cxn modelId="{6CFD96F0-33DF-4CBD-B38D-8FDDB613F864}" srcId="{FDB6EA30-DF00-4ED7-B9E8-1D1F74EF713F}" destId="{DDB24C6D-061D-4A80-8B0A-F05FA12B40F9}" srcOrd="2" destOrd="0" parTransId="{4475F091-5568-4562-982A-31A3BAD34CF6}" sibTransId="{B0A6748B-833B-4546-8C0C-D23A1C44536E}"/>
    <dgm:cxn modelId="{927ABA41-EA43-4168-8C6F-E8BEA9F565B6}" type="presOf" srcId="{D39C95BF-9405-4D44-BA1D-CAA50FE064E6}" destId="{6BC12E8A-D2FC-4539-9645-1147A17E10A2}" srcOrd="0" destOrd="0" presId="urn:microsoft.com/office/officeart/2005/8/layout/hierarchy6"/>
    <dgm:cxn modelId="{45148082-BDA3-4F64-8D6C-E944E3003003}" type="presOf" srcId="{00C72789-2FB6-4285-A7EF-DF1C2A778101}" destId="{CAC5A488-CA44-4A0A-BBE5-69CC5AA29D7A}" srcOrd="0" destOrd="0" presId="urn:microsoft.com/office/officeart/2005/8/layout/hierarchy6"/>
    <dgm:cxn modelId="{A9C64235-EF05-4EEA-8C89-739548457CAA}" type="presOf" srcId="{4475F091-5568-4562-982A-31A3BAD34CF6}" destId="{2978F755-7ACE-480D-B39D-7862AE586CBB}" srcOrd="0" destOrd="0" presId="urn:microsoft.com/office/officeart/2005/8/layout/hierarchy6"/>
    <dgm:cxn modelId="{716CC86B-A1B4-46AC-90D6-6EA549B9F5EF}" type="presOf" srcId="{79E4068B-4A5D-449A-BD6C-97E93B8A6AF2}" destId="{A91310F6-1BBF-4671-A48D-B672F9B41E5B}" srcOrd="0" destOrd="0" presId="urn:microsoft.com/office/officeart/2005/8/layout/hierarchy6"/>
    <dgm:cxn modelId="{8E55E76E-D10D-4FEE-985C-355687B05530}" type="presOf" srcId="{FDB6EA30-DF00-4ED7-B9E8-1D1F74EF713F}" destId="{BD2D710C-F4CC-468F-BB0A-E8243E0B5BAF}" srcOrd="0" destOrd="0" presId="urn:microsoft.com/office/officeart/2005/8/layout/hierarchy6"/>
    <dgm:cxn modelId="{00FDADD2-FCC5-4FE5-A26F-12938C1ABEE6}" type="presOf" srcId="{0E822D24-4773-4978-93E0-D9C3B1E2DB0A}" destId="{93BDAFA6-0759-464D-AF14-AA3A7BF00F49}" srcOrd="0" destOrd="0" presId="urn:microsoft.com/office/officeart/2005/8/layout/hierarchy6"/>
    <dgm:cxn modelId="{42F33DA9-778D-48FC-99DB-7C0133158C22}" srcId="{FDB6EA30-DF00-4ED7-B9E8-1D1F74EF713F}" destId="{0E822D24-4773-4978-93E0-D9C3B1E2DB0A}" srcOrd="0" destOrd="0" parTransId="{00C72789-2FB6-4285-A7EF-DF1C2A778101}" sibTransId="{B51235A7-C8C3-4E61-94E5-EB3669243CC0}"/>
    <dgm:cxn modelId="{327DBD28-C6F1-4D9E-BC1C-F47A69ABAC0A}" type="presOf" srcId="{AC09CBE8-77FD-4068-B3B2-39BD81138B53}" destId="{8F156A31-BF66-4708-9472-AD34B7BDE333}" srcOrd="0" destOrd="0" presId="urn:microsoft.com/office/officeart/2005/8/layout/hierarchy6"/>
    <dgm:cxn modelId="{A8C21AA9-EDFC-467B-9611-98FA5358F382}" type="presOf" srcId="{DDB24C6D-061D-4A80-8B0A-F05FA12B40F9}" destId="{0D57BD01-7827-48AC-9CF6-004F61F95F5D}" srcOrd="0" destOrd="0" presId="urn:microsoft.com/office/officeart/2005/8/layout/hierarchy6"/>
    <dgm:cxn modelId="{51501E47-BB29-4627-BF50-89BE001D14E1}" srcId="{0CB0D8B6-E6C9-48CD-AD4C-9175068DF9DC}" destId="{FDB6EA30-DF00-4ED7-B9E8-1D1F74EF713F}" srcOrd="0" destOrd="0" parTransId="{86AF0F95-504D-43C3-BD32-B5C6BC055BCE}" sibTransId="{ECC0AD3E-84B3-4AD5-AECB-40FA3227ED7B}"/>
    <dgm:cxn modelId="{3A6CD8E9-6B59-46E5-939D-39694C4F3BC4}" srcId="{FDB6EA30-DF00-4ED7-B9E8-1D1F74EF713F}" destId="{D39C95BF-9405-4D44-BA1D-CAA50FE064E6}" srcOrd="1" destOrd="0" parTransId="{AC09CBE8-77FD-4068-B3B2-39BD81138B53}" sibTransId="{44552334-9599-4CD9-B3FA-C5495B17DDEC}"/>
    <dgm:cxn modelId="{D7EA7CCA-4F00-422B-8216-CBA0BB966243}" srcId="{FDB6EA30-DF00-4ED7-B9E8-1D1F74EF713F}" destId="{79E4068B-4A5D-449A-BD6C-97E93B8A6AF2}" srcOrd="3" destOrd="0" parTransId="{F3867801-A231-423E-960A-A4C781F74E35}" sibTransId="{3204E2A5-5FFD-4626-8E60-2B4B17561810}"/>
    <dgm:cxn modelId="{2259C85D-FBE8-4E68-8445-DFD500DC2D05}" type="presOf" srcId="{F3867801-A231-423E-960A-A4C781F74E35}" destId="{19743F66-9CCF-40DA-B2C4-C6BDC03B9E97}" srcOrd="0" destOrd="0" presId="urn:microsoft.com/office/officeart/2005/8/layout/hierarchy6"/>
    <dgm:cxn modelId="{7BC877E7-71F6-455F-95F1-A7B71FF0C522}" type="presParOf" srcId="{E46E1B4D-F6C1-4C12-8452-2D168F4F9117}" destId="{3D31D38B-AFBB-47C0-BFB7-390F9F59AD35}" srcOrd="0" destOrd="0" presId="urn:microsoft.com/office/officeart/2005/8/layout/hierarchy6"/>
    <dgm:cxn modelId="{21E8CA64-CF0B-40E0-8893-84FAF01B9AA6}" type="presParOf" srcId="{3D31D38B-AFBB-47C0-BFB7-390F9F59AD35}" destId="{2449D9DD-1534-4BCD-9D81-564970A0A96C}" srcOrd="0" destOrd="0" presId="urn:microsoft.com/office/officeart/2005/8/layout/hierarchy6"/>
    <dgm:cxn modelId="{5F18D46E-BD50-4127-B3CD-202BEC470BCE}" type="presParOf" srcId="{2449D9DD-1534-4BCD-9D81-564970A0A96C}" destId="{32A479CF-B9E9-404B-BF47-74501F88686C}" srcOrd="0" destOrd="0" presId="urn:microsoft.com/office/officeart/2005/8/layout/hierarchy6"/>
    <dgm:cxn modelId="{20AD3E60-43DC-4511-9F9F-E7BBF7D2862A}" type="presParOf" srcId="{32A479CF-B9E9-404B-BF47-74501F88686C}" destId="{BD2D710C-F4CC-468F-BB0A-E8243E0B5BAF}" srcOrd="0" destOrd="0" presId="urn:microsoft.com/office/officeart/2005/8/layout/hierarchy6"/>
    <dgm:cxn modelId="{52760FDA-B75F-489E-BBFA-4DE1382D63DD}" type="presParOf" srcId="{32A479CF-B9E9-404B-BF47-74501F88686C}" destId="{1563F770-5756-4345-A53F-944622A1F5E7}" srcOrd="1" destOrd="0" presId="urn:microsoft.com/office/officeart/2005/8/layout/hierarchy6"/>
    <dgm:cxn modelId="{62702442-5F6E-472E-A5A3-B4A5B5F9F6F4}" type="presParOf" srcId="{1563F770-5756-4345-A53F-944622A1F5E7}" destId="{CAC5A488-CA44-4A0A-BBE5-69CC5AA29D7A}" srcOrd="0" destOrd="0" presId="urn:microsoft.com/office/officeart/2005/8/layout/hierarchy6"/>
    <dgm:cxn modelId="{EE932B06-75E4-4332-9942-945C205CF123}" type="presParOf" srcId="{1563F770-5756-4345-A53F-944622A1F5E7}" destId="{3D99A0FC-A376-4C84-8C5D-D348C55E1908}" srcOrd="1" destOrd="0" presId="urn:microsoft.com/office/officeart/2005/8/layout/hierarchy6"/>
    <dgm:cxn modelId="{3B1BF354-055E-4F92-8A49-5D4F21F450DE}" type="presParOf" srcId="{3D99A0FC-A376-4C84-8C5D-D348C55E1908}" destId="{93BDAFA6-0759-464D-AF14-AA3A7BF00F49}" srcOrd="0" destOrd="0" presId="urn:microsoft.com/office/officeart/2005/8/layout/hierarchy6"/>
    <dgm:cxn modelId="{C66A5AA2-FA16-441C-A464-AD629A47B554}" type="presParOf" srcId="{3D99A0FC-A376-4C84-8C5D-D348C55E1908}" destId="{FAC9A1F9-3B42-4A24-8CD9-EC2E967F505C}" srcOrd="1" destOrd="0" presId="urn:microsoft.com/office/officeart/2005/8/layout/hierarchy6"/>
    <dgm:cxn modelId="{A8A3F813-B5CD-4285-9245-BAB9E7CC95AA}" type="presParOf" srcId="{1563F770-5756-4345-A53F-944622A1F5E7}" destId="{8F156A31-BF66-4708-9472-AD34B7BDE333}" srcOrd="2" destOrd="0" presId="urn:microsoft.com/office/officeart/2005/8/layout/hierarchy6"/>
    <dgm:cxn modelId="{A4904EF4-F90A-4A50-82DF-54B194E1C22A}" type="presParOf" srcId="{1563F770-5756-4345-A53F-944622A1F5E7}" destId="{956311B6-089B-49B4-83EC-CC6A5FE7F262}" srcOrd="3" destOrd="0" presId="urn:microsoft.com/office/officeart/2005/8/layout/hierarchy6"/>
    <dgm:cxn modelId="{AC7FE613-4FB3-4B33-8D4F-BF68EC9A1E81}" type="presParOf" srcId="{956311B6-089B-49B4-83EC-CC6A5FE7F262}" destId="{6BC12E8A-D2FC-4539-9645-1147A17E10A2}" srcOrd="0" destOrd="0" presId="urn:microsoft.com/office/officeart/2005/8/layout/hierarchy6"/>
    <dgm:cxn modelId="{594C959B-81A2-4FFA-B098-B2F4F4B7E520}" type="presParOf" srcId="{956311B6-089B-49B4-83EC-CC6A5FE7F262}" destId="{A6850D50-348A-45BA-8C45-FC7A1B43075D}" srcOrd="1" destOrd="0" presId="urn:microsoft.com/office/officeart/2005/8/layout/hierarchy6"/>
    <dgm:cxn modelId="{DA044958-8A38-44E3-8344-8D891B82D227}" type="presParOf" srcId="{1563F770-5756-4345-A53F-944622A1F5E7}" destId="{2978F755-7ACE-480D-B39D-7862AE586CBB}" srcOrd="4" destOrd="0" presId="urn:microsoft.com/office/officeart/2005/8/layout/hierarchy6"/>
    <dgm:cxn modelId="{71786E19-8DF3-4816-B854-F7F4F3B1800E}" type="presParOf" srcId="{1563F770-5756-4345-A53F-944622A1F5E7}" destId="{E6C903BF-68D0-4979-941B-DAC2ACAFA726}" srcOrd="5" destOrd="0" presId="urn:microsoft.com/office/officeart/2005/8/layout/hierarchy6"/>
    <dgm:cxn modelId="{0B003A61-C99C-40AD-9B51-480482B94EF2}" type="presParOf" srcId="{E6C903BF-68D0-4979-941B-DAC2ACAFA726}" destId="{0D57BD01-7827-48AC-9CF6-004F61F95F5D}" srcOrd="0" destOrd="0" presId="urn:microsoft.com/office/officeart/2005/8/layout/hierarchy6"/>
    <dgm:cxn modelId="{65385D56-7E76-4637-AF6E-CE8D73516B39}" type="presParOf" srcId="{E6C903BF-68D0-4979-941B-DAC2ACAFA726}" destId="{AF1695FA-7FD2-41BD-A9EC-D352E1D1A0E3}" srcOrd="1" destOrd="0" presId="urn:microsoft.com/office/officeart/2005/8/layout/hierarchy6"/>
    <dgm:cxn modelId="{C8D6B594-2447-4288-A065-07F4BD6E4424}" type="presParOf" srcId="{1563F770-5756-4345-A53F-944622A1F5E7}" destId="{19743F66-9CCF-40DA-B2C4-C6BDC03B9E97}" srcOrd="6" destOrd="0" presId="urn:microsoft.com/office/officeart/2005/8/layout/hierarchy6"/>
    <dgm:cxn modelId="{1894E6EA-DBB4-4B56-B39B-D8EFBBEACD28}" type="presParOf" srcId="{1563F770-5756-4345-A53F-944622A1F5E7}" destId="{A9C98E45-F207-4301-83B9-C71162C58F93}" srcOrd="7" destOrd="0" presId="urn:microsoft.com/office/officeart/2005/8/layout/hierarchy6"/>
    <dgm:cxn modelId="{18DF2D38-C4F3-4CA5-94AC-6D790A6F8BFE}" type="presParOf" srcId="{A9C98E45-F207-4301-83B9-C71162C58F93}" destId="{A91310F6-1BBF-4671-A48D-B672F9B41E5B}" srcOrd="0" destOrd="0" presId="urn:microsoft.com/office/officeart/2005/8/layout/hierarchy6"/>
    <dgm:cxn modelId="{59DA1FF2-13B2-45E5-9CE2-3A5E50FE132B}" type="presParOf" srcId="{A9C98E45-F207-4301-83B9-C71162C58F93}" destId="{609CF4A1-2002-4E7E-A7C9-CAEF5ABD16AA}" srcOrd="1" destOrd="0" presId="urn:microsoft.com/office/officeart/2005/8/layout/hierarchy6"/>
    <dgm:cxn modelId="{5A9595E1-977D-4354-9E7A-3E0DCD25D825}" type="presParOf" srcId="{E46E1B4D-F6C1-4C12-8452-2D168F4F9117}" destId="{1245083A-C0C2-4291-9B19-426851925AE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AF3518-3694-4AF0-93AE-718043626410}"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6CAB99EE-A65F-48F5-A941-35D2CA2756B1}">
      <dgm:prSet/>
      <dgm:spPr/>
      <dgm:t>
        <a:bodyPr/>
        <a:lstStyle/>
        <a:p>
          <a:pPr algn="ctr"/>
          <a:r>
            <a:rPr lang="en-US" dirty="0"/>
            <a:t>Those method have ability to explore complex social phenomenon. Ethnography explores cultural nuance, case study offers in-depth analysis, excremental research seeks for cause effect relationship, social survey covers large population and generalization.</a:t>
          </a:r>
          <a:endParaRPr lang="en-IN" dirty="0"/>
        </a:p>
      </dgm:t>
    </dgm:pt>
    <dgm:pt modelId="{493BBA84-4D02-420D-B618-0D8F20D76AE0}" type="parTrans" cxnId="{8A3EE52E-9C12-49DF-9473-E01E547573A8}">
      <dgm:prSet/>
      <dgm:spPr/>
      <dgm:t>
        <a:bodyPr/>
        <a:lstStyle/>
        <a:p>
          <a:endParaRPr lang="en-IN"/>
        </a:p>
      </dgm:t>
    </dgm:pt>
    <dgm:pt modelId="{FD6E9954-5212-4CD0-B523-22D7497AB9A1}" type="sibTrans" cxnId="{8A3EE52E-9C12-49DF-9473-E01E547573A8}">
      <dgm:prSet/>
      <dgm:spPr/>
      <dgm:t>
        <a:bodyPr/>
        <a:lstStyle/>
        <a:p>
          <a:endParaRPr lang="en-IN"/>
        </a:p>
      </dgm:t>
    </dgm:pt>
    <dgm:pt modelId="{833834EC-1FA6-432E-9283-6702302CBCBB}" type="pres">
      <dgm:prSet presAssocID="{0DAF3518-3694-4AF0-93AE-718043626410}" presName="linear" presStyleCnt="0">
        <dgm:presLayoutVars>
          <dgm:animLvl val="lvl"/>
          <dgm:resizeHandles val="exact"/>
        </dgm:presLayoutVars>
      </dgm:prSet>
      <dgm:spPr/>
      <dgm:t>
        <a:bodyPr/>
        <a:lstStyle/>
        <a:p>
          <a:endParaRPr lang="en-US"/>
        </a:p>
      </dgm:t>
    </dgm:pt>
    <dgm:pt modelId="{31ECD7DC-E64C-40BB-957A-BF840435D5C4}" type="pres">
      <dgm:prSet presAssocID="{6CAB99EE-A65F-48F5-A941-35D2CA2756B1}" presName="parentText" presStyleLbl="node1" presStyleIdx="0" presStyleCnt="1">
        <dgm:presLayoutVars>
          <dgm:chMax val="0"/>
          <dgm:bulletEnabled val="1"/>
        </dgm:presLayoutVars>
      </dgm:prSet>
      <dgm:spPr/>
      <dgm:t>
        <a:bodyPr/>
        <a:lstStyle/>
        <a:p>
          <a:endParaRPr lang="en-US"/>
        </a:p>
      </dgm:t>
    </dgm:pt>
  </dgm:ptLst>
  <dgm:cxnLst>
    <dgm:cxn modelId="{1CE1DE7E-8956-45A3-BC71-0AB7FB879253}" type="presOf" srcId="{6CAB99EE-A65F-48F5-A941-35D2CA2756B1}" destId="{31ECD7DC-E64C-40BB-957A-BF840435D5C4}" srcOrd="0" destOrd="0" presId="urn:microsoft.com/office/officeart/2005/8/layout/vList2"/>
    <dgm:cxn modelId="{F7A96509-85F8-4E4D-B3A8-D3AE63A82E91}" type="presOf" srcId="{0DAF3518-3694-4AF0-93AE-718043626410}" destId="{833834EC-1FA6-432E-9283-6702302CBCBB}" srcOrd="0" destOrd="0" presId="urn:microsoft.com/office/officeart/2005/8/layout/vList2"/>
    <dgm:cxn modelId="{8A3EE52E-9C12-49DF-9473-E01E547573A8}" srcId="{0DAF3518-3694-4AF0-93AE-718043626410}" destId="{6CAB99EE-A65F-48F5-A941-35D2CA2756B1}" srcOrd="0" destOrd="0" parTransId="{493BBA84-4D02-420D-B618-0D8F20D76AE0}" sibTransId="{FD6E9954-5212-4CD0-B523-22D7497AB9A1}"/>
    <dgm:cxn modelId="{68F77128-2B8F-4827-AAFA-A9CB60AF8CCD}" type="presParOf" srcId="{833834EC-1FA6-432E-9283-6702302CBCBB}" destId="{31ECD7DC-E64C-40BB-957A-BF840435D5C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986B59-B3BC-4656-85DC-3E47543403D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C98B29F-AE1F-45D2-B325-9DC32C658656}">
      <dgm:prSet/>
      <dgm:spPr/>
      <dgm:t>
        <a:bodyPr/>
        <a:lstStyle/>
        <a:p>
          <a:pPr algn="just"/>
          <a:r>
            <a:rPr lang="en-US" dirty="0"/>
            <a:t>Fetterman noted that ethnographic research emphasizes in-depth comprehension of the phenomena which requires data collection from multiple sources including document analysis, participant observation, interviews, and cultural immersion by a researcher. It is a method that helps a researcher to explore the pattern of human experience through participation and careful observation of life events and culture of those under study. (Fetterman, 2010) </a:t>
          </a:r>
          <a:endParaRPr lang="en-IN" dirty="0"/>
        </a:p>
      </dgm:t>
    </dgm:pt>
    <dgm:pt modelId="{FE2B42FB-19EA-4197-B988-C7E1C1525D27}" type="parTrans" cxnId="{1A1A209F-1B9E-4832-8AEE-545BE89D5B39}">
      <dgm:prSet/>
      <dgm:spPr/>
      <dgm:t>
        <a:bodyPr/>
        <a:lstStyle/>
        <a:p>
          <a:endParaRPr lang="en-IN"/>
        </a:p>
      </dgm:t>
    </dgm:pt>
    <dgm:pt modelId="{3B7544C1-E7B5-49E9-93AE-B2E7E6DF8A23}" type="sibTrans" cxnId="{1A1A209F-1B9E-4832-8AEE-545BE89D5B39}">
      <dgm:prSet/>
      <dgm:spPr/>
      <dgm:t>
        <a:bodyPr/>
        <a:lstStyle/>
        <a:p>
          <a:endParaRPr lang="en-IN"/>
        </a:p>
      </dgm:t>
    </dgm:pt>
    <dgm:pt modelId="{311975F1-87F8-4E2A-8D1E-5671A600C1D4}" type="pres">
      <dgm:prSet presAssocID="{00986B59-B3BC-4656-85DC-3E47543403D8}" presName="linear" presStyleCnt="0">
        <dgm:presLayoutVars>
          <dgm:animLvl val="lvl"/>
          <dgm:resizeHandles val="exact"/>
        </dgm:presLayoutVars>
      </dgm:prSet>
      <dgm:spPr/>
      <dgm:t>
        <a:bodyPr/>
        <a:lstStyle/>
        <a:p>
          <a:endParaRPr lang="en-US"/>
        </a:p>
      </dgm:t>
    </dgm:pt>
    <dgm:pt modelId="{829AED1C-56B8-46F3-9567-FD8303833156}" type="pres">
      <dgm:prSet presAssocID="{5C98B29F-AE1F-45D2-B325-9DC32C658656}" presName="parentText" presStyleLbl="node1" presStyleIdx="0" presStyleCnt="1" custScaleY="51661" custLinFactNeighborX="-9507" custLinFactNeighborY="-5392">
        <dgm:presLayoutVars>
          <dgm:chMax val="0"/>
          <dgm:bulletEnabled val="1"/>
        </dgm:presLayoutVars>
      </dgm:prSet>
      <dgm:spPr/>
      <dgm:t>
        <a:bodyPr/>
        <a:lstStyle/>
        <a:p>
          <a:endParaRPr lang="en-US"/>
        </a:p>
      </dgm:t>
    </dgm:pt>
  </dgm:ptLst>
  <dgm:cxnLst>
    <dgm:cxn modelId="{818C142B-C93D-48A1-AA1C-48A1D29553F3}" type="presOf" srcId="{5C98B29F-AE1F-45D2-B325-9DC32C658656}" destId="{829AED1C-56B8-46F3-9567-FD8303833156}" srcOrd="0" destOrd="0" presId="urn:microsoft.com/office/officeart/2005/8/layout/vList2"/>
    <dgm:cxn modelId="{0D8A1C83-90D0-4213-86FE-B8FC4E69C6BD}" type="presOf" srcId="{00986B59-B3BC-4656-85DC-3E47543403D8}" destId="{311975F1-87F8-4E2A-8D1E-5671A600C1D4}" srcOrd="0" destOrd="0" presId="urn:microsoft.com/office/officeart/2005/8/layout/vList2"/>
    <dgm:cxn modelId="{1A1A209F-1B9E-4832-8AEE-545BE89D5B39}" srcId="{00986B59-B3BC-4656-85DC-3E47543403D8}" destId="{5C98B29F-AE1F-45D2-B325-9DC32C658656}" srcOrd="0" destOrd="0" parTransId="{FE2B42FB-19EA-4197-B988-C7E1C1525D27}" sibTransId="{3B7544C1-E7B5-49E9-93AE-B2E7E6DF8A23}"/>
    <dgm:cxn modelId="{56BD3023-658E-4D4C-A1C3-1B9E61EA4A23}" type="presParOf" srcId="{311975F1-87F8-4E2A-8D1E-5671A600C1D4}" destId="{829AED1C-56B8-46F3-9567-FD830383315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D971BC-CE40-44A5-8E04-7DCB6216DDA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ACF28D6-E414-4F7C-AA45-38D62D5396AB}">
      <dgm:prSet custT="1"/>
      <dgm:spPr/>
      <dgm: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2000" dirty="0">
              <a:latin typeface="+mn-lt"/>
            </a:rPr>
            <a:t>Ferguson (2014)</a:t>
          </a:r>
          <a:r>
            <a:rPr lang="en-US" sz="2000" i="1" dirty="0">
              <a:latin typeface="Times New Roman" panose="02020603050405020304" pitchFamily="18" charset="0"/>
              <a:cs typeface="Times New Roman" panose="02020603050405020304" pitchFamily="18" charset="0"/>
            </a:rPr>
            <a:t>Researching Social Work Practice Close Up: Using Ethnographic and Mobile Methods to Understand Encounters between Social Workers;</a:t>
          </a:r>
        </a:p>
        <a:p>
          <a:pPr marL="0" lvl="0" algn="just" defTabSz="711200">
            <a:lnSpc>
              <a:spcPct val="90000"/>
            </a:lnSpc>
            <a:spcBef>
              <a:spcPct val="0"/>
            </a:spcBef>
            <a:spcAft>
              <a:spcPct val="35000"/>
            </a:spcAft>
            <a:buNone/>
          </a:pPr>
          <a:r>
            <a:rPr lang="en-US" sz="2000" dirty="0">
              <a:latin typeface="+mn-lt"/>
            </a:rPr>
            <a:t>The study uses ethnographic and mobile methods to study social work during home visits for child protection, focusing on interactions between social workers and service users. The research highlights sensitive moments involving children in domestic settings and provides ethical insights to improve social work practices and prevent  stop of service when child deaths.</a:t>
          </a:r>
          <a:endParaRPr lang="en-IN" sz="2000" dirty="0">
            <a:latin typeface="+mn-lt"/>
          </a:endParaRPr>
        </a:p>
      </dgm:t>
    </dgm:pt>
    <dgm:pt modelId="{98835B5C-1F64-486F-A271-7688E407BC41}" type="parTrans" cxnId="{E8019DE3-998E-4960-8B1B-23AF69E9B5A3}">
      <dgm:prSet/>
      <dgm:spPr/>
      <dgm:t>
        <a:bodyPr/>
        <a:lstStyle/>
        <a:p>
          <a:endParaRPr lang="en-IN"/>
        </a:p>
      </dgm:t>
    </dgm:pt>
    <dgm:pt modelId="{D8CD6020-13BA-4EE4-BA07-57200AC628B7}" type="sibTrans" cxnId="{E8019DE3-998E-4960-8B1B-23AF69E9B5A3}">
      <dgm:prSet/>
      <dgm:spPr/>
      <dgm:t>
        <a:bodyPr/>
        <a:lstStyle/>
        <a:p>
          <a:endParaRPr lang="en-IN"/>
        </a:p>
      </dgm:t>
    </dgm:pt>
    <dgm:pt modelId="{AB87AF19-6FA0-4226-860F-71204BE4A829}" type="pres">
      <dgm:prSet presAssocID="{4AD971BC-CE40-44A5-8E04-7DCB6216DDA8}" presName="linear" presStyleCnt="0">
        <dgm:presLayoutVars>
          <dgm:animLvl val="lvl"/>
          <dgm:resizeHandles val="exact"/>
        </dgm:presLayoutVars>
      </dgm:prSet>
      <dgm:spPr/>
      <dgm:t>
        <a:bodyPr/>
        <a:lstStyle/>
        <a:p>
          <a:endParaRPr lang="en-US"/>
        </a:p>
      </dgm:t>
    </dgm:pt>
    <dgm:pt modelId="{5AC0A428-835A-4DBC-87F9-0745E2E6818D}" type="pres">
      <dgm:prSet presAssocID="{BACF28D6-E414-4F7C-AA45-38D62D5396AB}" presName="parentText" presStyleLbl="node1" presStyleIdx="0" presStyleCnt="1" custScaleY="578813" custLinFactNeighborY="38043">
        <dgm:presLayoutVars>
          <dgm:chMax val="0"/>
          <dgm:bulletEnabled val="1"/>
        </dgm:presLayoutVars>
      </dgm:prSet>
      <dgm:spPr/>
      <dgm:t>
        <a:bodyPr/>
        <a:lstStyle/>
        <a:p>
          <a:endParaRPr lang="en-US"/>
        </a:p>
      </dgm:t>
    </dgm:pt>
  </dgm:ptLst>
  <dgm:cxnLst>
    <dgm:cxn modelId="{85AA47AE-0850-4A3D-9F52-7BCB2DD0ACE3}" type="presOf" srcId="{4AD971BC-CE40-44A5-8E04-7DCB6216DDA8}" destId="{AB87AF19-6FA0-4226-860F-71204BE4A829}" srcOrd="0" destOrd="0" presId="urn:microsoft.com/office/officeart/2005/8/layout/vList2"/>
    <dgm:cxn modelId="{83C52907-9613-45AF-93CF-FFED79FDB6B0}" type="presOf" srcId="{BACF28D6-E414-4F7C-AA45-38D62D5396AB}" destId="{5AC0A428-835A-4DBC-87F9-0745E2E6818D}" srcOrd="0" destOrd="0" presId="urn:microsoft.com/office/officeart/2005/8/layout/vList2"/>
    <dgm:cxn modelId="{E8019DE3-998E-4960-8B1B-23AF69E9B5A3}" srcId="{4AD971BC-CE40-44A5-8E04-7DCB6216DDA8}" destId="{BACF28D6-E414-4F7C-AA45-38D62D5396AB}" srcOrd="0" destOrd="0" parTransId="{98835B5C-1F64-486F-A271-7688E407BC41}" sibTransId="{D8CD6020-13BA-4EE4-BA07-57200AC628B7}"/>
    <dgm:cxn modelId="{E44856EF-D8DF-40FE-8FD0-770FA59D2517}" type="presParOf" srcId="{AB87AF19-6FA0-4226-860F-71204BE4A829}" destId="{5AC0A428-835A-4DBC-87F9-0745E2E6818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C02571-3535-473A-B616-10855A276C4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32A92C5E-1A10-4626-87E4-262343540B53}">
      <dgm:prSet custT="1"/>
      <dgm:spPr/>
      <dgm:t>
        <a:bodyPr/>
        <a:lstStyle/>
        <a:p>
          <a:pPr algn="just"/>
          <a:r>
            <a:rPr lang="en-US" sz="1800" dirty="0">
              <a:latin typeface="+mn-lt"/>
            </a:rPr>
            <a:t>Haight et al. (2014) </a:t>
          </a:r>
          <a:r>
            <a:rPr lang="en-US" sz="1800" i="1" dirty="0">
              <a:latin typeface="Times New Roman" panose="02020603050405020304" pitchFamily="18" charset="0"/>
              <a:cs typeface="Times New Roman" panose="02020603050405020304" pitchFamily="18" charset="0"/>
            </a:rPr>
            <a:t>Ethnography in social work practice and policy. Qualitative Social Work;</a:t>
          </a:r>
        </a:p>
        <a:p>
          <a:pPr algn="just"/>
          <a:r>
            <a:rPr lang="en-US" sz="2000" dirty="0">
              <a:latin typeface="+mn-lt"/>
            </a:rPr>
            <a:t>The study explore the use of ethnography in social work with vulnerable, marginalized, or stigmatized groups. Their studies highlight the challenges and opportunities of ethnography, including the need for culturally sensitive interventions, blending insider and outsider perspectives in international contexts, and addressing ethical concerns when working with stigmatized individuals.</a:t>
          </a:r>
          <a:endParaRPr lang="en-IN" sz="2000" dirty="0">
            <a:latin typeface="+mn-lt"/>
          </a:endParaRPr>
        </a:p>
      </dgm:t>
    </dgm:pt>
    <dgm:pt modelId="{74FB2598-803F-4B63-91FA-02C077E1A174}" type="parTrans" cxnId="{6638625B-8A17-4F79-8570-587F99A89511}">
      <dgm:prSet/>
      <dgm:spPr/>
      <dgm:t>
        <a:bodyPr/>
        <a:lstStyle/>
        <a:p>
          <a:endParaRPr lang="en-IN"/>
        </a:p>
      </dgm:t>
    </dgm:pt>
    <dgm:pt modelId="{E6753E6E-FE6F-4A05-AD47-C2A676AA8B91}" type="sibTrans" cxnId="{6638625B-8A17-4F79-8570-587F99A89511}">
      <dgm:prSet/>
      <dgm:spPr/>
      <dgm:t>
        <a:bodyPr/>
        <a:lstStyle/>
        <a:p>
          <a:endParaRPr lang="en-IN"/>
        </a:p>
      </dgm:t>
    </dgm:pt>
    <dgm:pt modelId="{15267995-26B2-430F-8D56-49D39E4DAF58}" type="pres">
      <dgm:prSet presAssocID="{C0C02571-3535-473A-B616-10855A276C4E}" presName="linear" presStyleCnt="0">
        <dgm:presLayoutVars>
          <dgm:animLvl val="lvl"/>
          <dgm:resizeHandles val="exact"/>
        </dgm:presLayoutVars>
      </dgm:prSet>
      <dgm:spPr/>
      <dgm:t>
        <a:bodyPr/>
        <a:lstStyle/>
        <a:p>
          <a:endParaRPr lang="en-US"/>
        </a:p>
      </dgm:t>
    </dgm:pt>
    <dgm:pt modelId="{BA5C6F5B-D246-4EC4-B3A5-A6C6790A57AD}" type="pres">
      <dgm:prSet presAssocID="{32A92C5E-1A10-4626-87E4-262343540B53}" presName="parentText" presStyleLbl="node1" presStyleIdx="0" presStyleCnt="1" custScaleY="599196" custLinFactNeighborY="-20973">
        <dgm:presLayoutVars>
          <dgm:chMax val="0"/>
          <dgm:bulletEnabled val="1"/>
        </dgm:presLayoutVars>
      </dgm:prSet>
      <dgm:spPr/>
      <dgm:t>
        <a:bodyPr/>
        <a:lstStyle/>
        <a:p>
          <a:endParaRPr lang="en-US"/>
        </a:p>
      </dgm:t>
    </dgm:pt>
  </dgm:ptLst>
  <dgm:cxnLst>
    <dgm:cxn modelId="{76504CBD-B405-40C3-B85D-A85779FA4C41}" type="presOf" srcId="{C0C02571-3535-473A-B616-10855A276C4E}" destId="{15267995-26B2-430F-8D56-49D39E4DAF58}" srcOrd="0" destOrd="0" presId="urn:microsoft.com/office/officeart/2005/8/layout/vList2"/>
    <dgm:cxn modelId="{C939314F-54D8-4DBF-BD71-FD81384B11FE}" type="presOf" srcId="{32A92C5E-1A10-4626-87E4-262343540B53}" destId="{BA5C6F5B-D246-4EC4-B3A5-A6C6790A57AD}" srcOrd="0" destOrd="0" presId="urn:microsoft.com/office/officeart/2005/8/layout/vList2"/>
    <dgm:cxn modelId="{6638625B-8A17-4F79-8570-587F99A89511}" srcId="{C0C02571-3535-473A-B616-10855A276C4E}" destId="{32A92C5E-1A10-4626-87E4-262343540B53}" srcOrd="0" destOrd="0" parTransId="{74FB2598-803F-4B63-91FA-02C077E1A174}" sibTransId="{E6753E6E-FE6F-4A05-AD47-C2A676AA8B91}"/>
    <dgm:cxn modelId="{A604E2F9-54B1-4DBB-BE19-404A8DB85B63}" type="presParOf" srcId="{15267995-26B2-430F-8D56-49D39E4DAF58}" destId="{BA5C6F5B-D246-4EC4-B3A5-A6C6790A57A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6B2F95A-D6FF-4EDA-8227-D7AFB0DB4F9B}" type="doc">
      <dgm:prSet loTypeId="urn:microsoft.com/office/officeart/2005/8/layout/vList2" loCatId="list" qsTypeId="urn:microsoft.com/office/officeart/2005/8/quickstyle/simple1" qsCatId="simple" csTypeId="urn:microsoft.com/office/officeart/2005/8/colors/accent6_4" csCatId="accent6" phldr="1"/>
      <dgm:spPr/>
      <dgm:t>
        <a:bodyPr/>
        <a:lstStyle/>
        <a:p>
          <a:endParaRPr lang="en-IN"/>
        </a:p>
      </dgm:t>
    </dgm:pt>
    <dgm:pt modelId="{17B77EFF-5FDA-43F0-8F4A-C13E06AE353B}">
      <dgm:prSet/>
      <dgm:spPr/>
      <dgm:t>
        <a:bodyPr/>
        <a:lstStyle/>
        <a:p>
          <a:r>
            <a:rPr lang="en-IN"/>
            <a:t>Advantages</a:t>
          </a:r>
        </a:p>
      </dgm:t>
    </dgm:pt>
    <dgm:pt modelId="{9C42A18F-330A-474B-BF71-2F835BE60714}" type="parTrans" cxnId="{FE81C911-4EEA-4BA9-B7A6-553C71368A35}">
      <dgm:prSet/>
      <dgm:spPr/>
      <dgm:t>
        <a:bodyPr/>
        <a:lstStyle/>
        <a:p>
          <a:endParaRPr lang="en-IN"/>
        </a:p>
      </dgm:t>
    </dgm:pt>
    <dgm:pt modelId="{F353B664-8EC5-4A09-917D-A322C1780B6C}" type="sibTrans" cxnId="{FE81C911-4EEA-4BA9-B7A6-553C71368A35}">
      <dgm:prSet/>
      <dgm:spPr/>
      <dgm:t>
        <a:bodyPr/>
        <a:lstStyle/>
        <a:p>
          <a:endParaRPr lang="en-IN"/>
        </a:p>
      </dgm:t>
    </dgm:pt>
    <dgm:pt modelId="{F22D88B1-E001-41D5-9007-EF9515DE8F6C}">
      <dgm:prSet/>
      <dgm:spPr/>
      <dgm:t>
        <a:bodyPr/>
        <a:lstStyle/>
        <a:p>
          <a:r>
            <a:rPr lang="en-IN" dirty="0"/>
            <a:t>In-depth understanding</a:t>
          </a:r>
        </a:p>
      </dgm:t>
    </dgm:pt>
    <dgm:pt modelId="{5FC82B81-A4A3-4F91-940D-CA7A8CF0AD27}" type="parTrans" cxnId="{0FB2661B-D04D-433B-B337-381EE86FB891}">
      <dgm:prSet/>
      <dgm:spPr/>
      <dgm:t>
        <a:bodyPr/>
        <a:lstStyle/>
        <a:p>
          <a:endParaRPr lang="en-IN"/>
        </a:p>
      </dgm:t>
    </dgm:pt>
    <dgm:pt modelId="{98C9D353-0228-4965-B825-2B0C68BDA021}" type="sibTrans" cxnId="{0FB2661B-D04D-433B-B337-381EE86FB891}">
      <dgm:prSet/>
      <dgm:spPr/>
      <dgm:t>
        <a:bodyPr/>
        <a:lstStyle/>
        <a:p>
          <a:endParaRPr lang="en-IN"/>
        </a:p>
      </dgm:t>
    </dgm:pt>
    <dgm:pt modelId="{E27A63F4-E379-4D96-8621-3C869FEDB972}">
      <dgm:prSet/>
      <dgm:spPr/>
      <dgm:t>
        <a:bodyPr/>
        <a:lstStyle/>
        <a:p>
          <a:r>
            <a:rPr lang="en-IN" dirty="0"/>
            <a:t>Flexibility</a:t>
          </a:r>
        </a:p>
      </dgm:t>
    </dgm:pt>
    <dgm:pt modelId="{C417C9FD-78EB-42C6-92B8-D0B166621BBA}" type="parTrans" cxnId="{A5DF597A-CB30-4CD0-ABAB-D7642A2BAAC9}">
      <dgm:prSet/>
      <dgm:spPr/>
      <dgm:t>
        <a:bodyPr/>
        <a:lstStyle/>
        <a:p>
          <a:endParaRPr lang="en-IN"/>
        </a:p>
      </dgm:t>
    </dgm:pt>
    <dgm:pt modelId="{C9B14526-3EA7-4F8F-BCD9-5050225CE85D}" type="sibTrans" cxnId="{A5DF597A-CB30-4CD0-ABAB-D7642A2BAAC9}">
      <dgm:prSet/>
      <dgm:spPr/>
      <dgm:t>
        <a:bodyPr/>
        <a:lstStyle/>
        <a:p>
          <a:endParaRPr lang="en-IN"/>
        </a:p>
      </dgm:t>
    </dgm:pt>
    <dgm:pt modelId="{39F3A0EF-E5B1-48B9-ACA5-6B15AF2C770E}">
      <dgm:prSet/>
      <dgm:spPr/>
      <dgm:t>
        <a:bodyPr/>
        <a:lstStyle/>
        <a:p>
          <a:r>
            <a:rPr lang="en-IN" dirty="0"/>
            <a:t>Naturalistic setting</a:t>
          </a:r>
        </a:p>
      </dgm:t>
    </dgm:pt>
    <dgm:pt modelId="{11F008B2-020F-4162-A449-D2EE9DAE7E39}" type="parTrans" cxnId="{546A3AB7-EF46-42F1-BF30-50D46D4BB3E6}">
      <dgm:prSet/>
      <dgm:spPr/>
      <dgm:t>
        <a:bodyPr/>
        <a:lstStyle/>
        <a:p>
          <a:endParaRPr lang="en-IN"/>
        </a:p>
      </dgm:t>
    </dgm:pt>
    <dgm:pt modelId="{5B0D966E-6531-4A33-B5E6-06A44E5FC3D1}" type="sibTrans" cxnId="{546A3AB7-EF46-42F1-BF30-50D46D4BB3E6}">
      <dgm:prSet/>
      <dgm:spPr/>
      <dgm:t>
        <a:bodyPr/>
        <a:lstStyle/>
        <a:p>
          <a:endParaRPr lang="en-IN"/>
        </a:p>
      </dgm:t>
    </dgm:pt>
    <dgm:pt modelId="{FEA88E3A-ED45-467A-B36F-B9871887DAD7}">
      <dgm:prSet/>
      <dgm:spPr/>
      <dgm:t>
        <a:bodyPr/>
        <a:lstStyle/>
        <a:p>
          <a:r>
            <a:rPr lang="en-IN" dirty="0"/>
            <a:t>Holistic approach</a:t>
          </a:r>
        </a:p>
      </dgm:t>
    </dgm:pt>
    <dgm:pt modelId="{58241782-5665-40F6-BE29-2B8399FAEC75}" type="parTrans" cxnId="{81846797-7BD7-400E-AFA0-E43D901133A9}">
      <dgm:prSet/>
      <dgm:spPr/>
      <dgm:t>
        <a:bodyPr/>
        <a:lstStyle/>
        <a:p>
          <a:endParaRPr lang="en-IN"/>
        </a:p>
      </dgm:t>
    </dgm:pt>
    <dgm:pt modelId="{B01B03B8-A25D-4D36-AC76-FA6901AA7AE5}" type="sibTrans" cxnId="{81846797-7BD7-400E-AFA0-E43D901133A9}">
      <dgm:prSet/>
      <dgm:spPr/>
      <dgm:t>
        <a:bodyPr/>
        <a:lstStyle/>
        <a:p>
          <a:endParaRPr lang="en-IN"/>
        </a:p>
      </dgm:t>
    </dgm:pt>
    <dgm:pt modelId="{3DBCF650-0786-4D63-86DC-1A275F2A0ED5}">
      <dgm:prSet/>
      <dgm:spPr/>
      <dgm:t>
        <a:bodyPr/>
        <a:lstStyle/>
        <a:p>
          <a:r>
            <a:rPr lang="en-IN"/>
            <a:t>Access to vulnerable community</a:t>
          </a:r>
        </a:p>
      </dgm:t>
    </dgm:pt>
    <dgm:pt modelId="{C5CBF7CE-AD0C-4B51-8CCD-C3967DC53769}" type="parTrans" cxnId="{7F30894F-65E7-43F2-AF3C-36C6C556AC21}">
      <dgm:prSet/>
      <dgm:spPr/>
      <dgm:t>
        <a:bodyPr/>
        <a:lstStyle/>
        <a:p>
          <a:endParaRPr lang="en-IN"/>
        </a:p>
      </dgm:t>
    </dgm:pt>
    <dgm:pt modelId="{752688AB-EB81-4209-A345-AA548065476E}" type="sibTrans" cxnId="{7F30894F-65E7-43F2-AF3C-36C6C556AC21}">
      <dgm:prSet/>
      <dgm:spPr/>
      <dgm:t>
        <a:bodyPr/>
        <a:lstStyle/>
        <a:p>
          <a:endParaRPr lang="en-IN"/>
        </a:p>
      </dgm:t>
    </dgm:pt>
    <dgm:pt modelId="{D4A3471D-F71A-4213-899F-D939622623C9}" type="pres">
      <dgm:prSet presAssocID="{B6B2F95A-D6FF-4EDA-8227-D7AFB0DB4F9B}" presName="linear" presStyleCnt="0">
        <dgm:presLayoutVars>
          <dgm:animLvl val="lvl"/>
          <dgm:resizeHandles val="exact"/>
        </dgm:presLayoutVars>
      </dgm:prSet>
      <dgm:spPr/>
      <dgm:t>
        <a:bodyPr/>
        <a:lstStyle/>
        <a:p>
          <a:endParaRPr lang="en-US"/>
        </a:p>
      </dgm:t>
    </dgm:pt>
    <dgm:pt modelId="{8686B6D2-EA3E-4F0B-AEBA-948AE3C2DD2F}" type="pres">
      <dgm:prSet presAssocID="{17B77EFF-5FDA-43F0-8F4A-C13E06AE353B}" presName="parentText" presStyleLbl="node1" presStyleIdx="0" presStyleCnt="1" custScaleY="89222">
        <dgm:presLayoutVars>
          <dgm:chMax val="0"/>
          <dgm:bulletEnabled val="1"/>
        </dgm:presLayoutVars>
      </dgm:prSet>
      <dgm:spPr/>
      <dgm:t>
        <a:bodyPr/>
        <a:lstStyle/>
        <a:p>
          <a:endParaRPr lang="en-US"/>
        </a:p>
      </dgm:t>
    </dgm:pt>
    <dgm:pt modelId="{5A766952-5831-4457-9519-05D6A2E71587}" type="pres">
      <dgm:prSet presAssocID="{17B77EFF-5FDA-43F0-8F4A-C13E06AE353B}" presName="childText" presStyleLbl="revTx" presStyleIdx="0" presStyleCnt="1">
        <dgm:presLayoutVars>
          <dgm:bulletEnabled val="1"/>
        </dgm:presLayoutVars>
      </dgm:prSet>
      <dgm:spPr/>
      <dgm:t>
        <a:bodyPr/>
        <a:lstStyle/>
        <a:p>
          <a:endParaRPr lang="en-US"/>
        </a:p>
      </dgm:t>
    </dgm:pt>
  </dgm:ptLst>
  <dgm:cxnLst>
    <dgm:cxn modelId="{F98C7242-489E-4A35-997E-1094077EB050}" type="presOf" srcId="{E27A63F4-E379-4D96-8621-3C869FEDB972}" destId="{5A766952-5831-4457-9519-05D6A2E71587}" srcOrd="0" destOrd="1" presId="urn:microsoft.com/office/officeart/2005/8/layout/vList2"/>
    <dgm:cxn modelId="{7F30894F-65E7-43F2-AF3C-36C6C556AC21}" srcId="{17B77EFF-5FDA-43F0-8F4A-C13E06AE353B}" destId="{3DBCF650-0786-4D63-86DC-1A275F2A0ED5}" srcOrd="4" destOrd="0" parTransId="{C5CBF7CE-AD0C-4B51-8CCD-C3967DC53769}" sibTransId="{752688AB-EB81-4209-A345-AA548065476E}"/>
    <dgm:cxn modelId="{0FB2661B-D04D-433B-B337-381EE86FB891}" srcId="{17B77EFF-5FDA-43F0-8F4A-C13E06AE353B}" destId="{F22D88B1-E001-41D5-9007-EF9515DE8F6C}" srcOrd="0" destOrd="0" parTransId="{5FC82B81-A4A3-4F91-940D-CA7A8CF0AD27}" sibTransId="{98C9D353-0228-4965-B825-2B0C68BDA021}"/>
    <dgm:cxn modelId="{C35E1DC1-DC6D-49C8-B573-2CB04D42CCCD}" type="presOf" srcId="{39F3A0EF-E5B1-48B9-ACA5-6B15AF2C770E}" destId="{5A766952-5831-4457-9519-05D6A2E71587}" srcOrd="0" destOrd="2" presId="urn:microsoft.com/office/officeart/2005/8/layout/vList2"/>
    <dgm:cxn modelId="{81846797-7BD7-400E-AFA0-E43D901133A9}" srcId="{17B77EFF-5FDA-43F0-8F4A-C13E06AE353B}" destId="{FEA88E3A-ED45-467A-B36F-B9871887DAD7}" srcOrd="3" destOrd="0" parTransId="{58241782-5665-40F6-BE29-2B8399FAEC75}" sibTransId="{B01B03B8-A25D-4D36-AC76-FA6901AA7AE5}"/>
    <dgm:cxn modelId="{FE81C911-4EEA-4BA9-B7A6-553C71368A35}" srcId="{B6B2F95A-D6FF-4EDA-8227-D7AFB0DB4F9B}" destId="{17B77EFF-5FDA-43F0-8F4A-C13E06AE353B}" srcOrd="0" destOrd="0" parTransId="{9C42A18F-330A-474B-BF71-2F835BE60714}" sibTransId="{F353B664-8EC5-4A09-917D-A322C1780B6C}"/>
    <dgm:cxn modelId="{C29917DD-EB45-4BF3-A470-9EB4439F566E}" type="presOf" srcId="{B6B2F95A-D6FF-4EDA-8227-D7AFB0DB4F9B}" destId="{D4A3471D-F71A-4213-899F-D939622623C9}" srcOrd="0" destOrd="0" presId="urn:microsoft.com/office/officeart/2005/8/layout/vList2"/>
    <dgm:cxn modelId="{4C446121-0D50-4A9E-8793-7AA1AB16A5BA}" type="presOf" srcId="{FEA88E3A-ED45-467A-B36F-B9871887DAD7}" destId="{5A766952-5831-4457-9519-05D6A2E71587}" srcOrd="0" destOrd="3" presId="urn:microsoft.com/office/officeart/2005/8/layout/vList2"/>
    <dgm:cxn modelId="{4A090E3C-0C7B-46C4-941B-9E9E97A85F85}" type="presOf" srcId="{17B77EFF-5FDA-43F0-8F4A-C13E06AE353B}" destId="{8686B6D2-EA3E-4F0B-AEBA-948AE3C2DD2F}" srcOrd="0" destOrd="0" presId="urn:microsoft.com/office/officeart/2005/8/layout/vList2"/>
    <dgm:cxn modelId="{24E84962-3866-4977-839D-CB6E43FCE5FD}" type="presOf" srcId="{3DBCF650-0786-4D63-86DC-1A275F2A0ED5}" destId="{5A766952-5831-4457-9519-05D6A2E71587}" srcOrd="0" destOrd="4" presId="urn:microsoft.com/office/officeart/2005/8/layout/vList2"/>
    <dgm:cxn modelId="{546A3AB7-EF46-42F1-BF30-50D46D4BB3E6}" srcId="{17B77EFF-5FDA-43F0-8F4A-C13E06AE353B}" destId="{39F3A0EF-E5B1-48B9-ACA5-6B15AF2C770E}" srcOrd="2" destOrd="0" parTransId="{11F008B2-020F-4162-A449-D2EE9DAE7E39}" sibTransId="{5B0D966E-6531-4A33-B5E6-06A44E5FC3D1}"/>
    <dgm:cxn modelId="{A5DF597A-CB30-4CD0-ABAB-D7642A2BAAC9}" srcId="{17B77EFF-5FDA-43F0-8F4A-C13E06AE353B}" destId="{E27A63F4-E379-4D96-8621-3C869FEDB972}" srcOrd="1" destOrd="0" parTransId="{C417C9FD-78EB-42C6-92B8-D0B166621BBA}" sibTransId="{C9B14526-3EA7-4F8F-BCD9-5050225CE85D}"/>
    <dgm:cxn modelId="{2D727CE8-DCD6-40C8-96DD-BD4F4DD1F21B}" type="presOf" srcId="{F22D88B1-E001-41D5-9007-EF9515DE8F6C}" destId="{5A766952-5831-4457-9519-05D6A2E71587}" srcOrd="0" destOrd="0" presId="urn:microsoft.com/office/officeart/2005/8/layout/vList2"/>
    <dgm:cxn modelId="{A4F52C31-532C-4A16-AEFF-30DC35ECB9A4}" type="presParOf" srcId="{D4A3471D-F71A-4213-899F-D939622623C9}" destId="{8686B6D2-EA3E-4F0B-AEBA-948AE3C2DD2F}" srcOrd="0" destOrd="0" presId="urn:microsoft.com/office/officeart/2005/8/layout/vList2"/>
    <dgm:cxn modelId="{53686E69-C268-44CD-98C8-DD7567489348}" type="presParOf" srcId="{D4A3471D-F71A-4213-899F-D939622623C9}" destId="{5A766952-5831-4457-9519-05D6A2E7158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5721D0-EE17-43F7-8A6F-B464454E1774}"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IN"/>
        </a:p>
      </dgm:t>
    </dgm:pt>
    <dgm:pt modelId="{30112E26-8152-4837-A43F-F71249F50B1F}">
      <dgm:prSet/>
      <dgm:spPr/>
      <dgm:t>
        <a:bodyPr/>
        <a:lstStyle/>
        <a:p>
          <a:r>
            <a:rPr lang="en-IN" dirty="0"/>
            <a:t>Limitations</a:t>
          </a:r>
        </a:p>
      </dgm:t>
    </dgm:pt>
    <dgm:pt modelId="{B1C415C4-BC9A-4EFB-B4EF-4ECF604211B7}" type="parTrans" cxnId="{B96615D7-B465-4680-9E45-A0D52A9E8560}">
      <dgm:prSet/>
      <dgm:spPr/>
      <dgm:t>
        <a:bodyPr/>
        <a:lstStyle/>
        <a:p>
          <a:endParaRPr lang="en-IN"/>
        </a:p>
      </dgm:t>
    </dgm:pt>
    <dgm:pt modelId="{A1E7E73E-A992-4EE4-95A6-80F21EA53784}" type="sibTrans" cxnId="{B96615D7-B465-4680-9E45-A0D52A9E8560}">
      <dgm:prSet/>
      <dgm:spPr/>
      <dgm:t>
        <a:bodyPr/>
        <a:lstStyle/>
        <a:p>
          <a:endParaRPr lang="en-IN"/>
        </a:p>
      </dgm:t>
    </dgm:pt>
    <dgm:pt modelId="{E26882E8-9E2B-4B9E-A8FB-04867CC92628}">
      <dgm:prSet custT="1"/>
      <dgm:spPr/>
      <dgm:t>
        <a:bodyPr/>
        <a:lstStyle/>
        <a:p>
          <a:r>
            <a:rPr lang="en-IN" sz="2200" dirty="0"/>
            <a:t>Difficulty in Structured Observation</a:t>
          </a:r>
        </a:p>
      </dgm:t>
    </dgm:pt>
    <dgm:pt modelId="{B3C73A8D-15A2-489D-877D-B84E86DB3363}" type="parTrans" cxnId="{950AF131-A4D0-457A-99C3-F28EFB95C67A}">
      <dgm:prSet/>
      <dgm:spPr/>
      <dgm:t>
        <a:bodyPr/>
        <a:lstStyle/>
        <a:p>
          <a:endParaRPr lang="en-IN"/>
        </a:p>
      </dgm:t>
    </dgm:pt>
    <dgm:pt modelId="{444AC5F9-53DB-4592-BF23-ACDDD5D14177}" type="sibTrans" cxnId="{950AF131-A4D0-457A-99C3-F28EFB95C67A}">
      <dgm:prSet/>
      <dgm:spPr/>
      <dgm:t>
        <a:bodyPr/>
        <a:lstStyle/>
        <a:p>
          <a:endParaRPr lang="en-IN"/>
        </a:p>
      </dgm:t>
    </dgm:pt>
    <dgm:pt modelId="{6903719C-60A1-4CCC-BF3D-6B2DDD94EF74}">
      <dgm:prSet custT="1"/>
      <dgm:spPr/>
      <dgm:t>
        <a:bodyPr/>
        <a:lstStyle/>
        <a:p>
          <a:r>
            <a:rPr lang="en-IN" sz="2200" dirty="0"/>
            <a:t>Reactivity</a:t>
          </a:r>
        </a:p>
      </dgm:t>
    </dgm:pt>
    <dgm:pt modelId="{6F032172-F00B-4769-A3C0-55A3EDEA2873}" type="parTrans" cxnId="{33DB76DE-82B0-4C0F-8DD5-350B7CFA3088}">
      <dgm:prSet/>
      <dgm:spPr/>
      <dgm:t>
        <a:bodyPr/>
        <a:lstStyle/>
        <a:p>
          <a:endParaRPr lang="en-IN"/>
        </a:p>
      </dgm:t>
    </dgm:pt>
    <dgm:pt modelId="{19FADF89-CB78-4465-BA42-5721D102B2AA}" type="sibTrans" cxnId="{33DB76DE-82B0-4C0F-8DD5-350B7CFA3088}">
      <dgm:prSet/>
      <dgm:spPr/>
      <dgm:t>
        <a:bodyPr/>
        <a:lstStyle/>
        <a:p>
          <a:endParaRPr lang="en-IN"/>
        </a:p>
      </dgm:t>
    </dgm:pt>
    <dgm:pt modelId="{2A536138-F9AF-4BD9-9478-0769B3B65BC1}">
      <dgm:prSet custT="1"/>
      <dgm:spPr/>
      <dgm:t>
        <a:bodyPr/>
        <a:lstStyle/>
        <a:p>
          <a:r>
            <a:rPr lang="en-IN" sz="2200" dirty="0"/>
            <a:t>Time-Consuming</a:t>
          </a:r>
        </a:p>
      </dgm:t>
    </dgm:pt>
    <dgm:pt modelId="{A5F0D607-4B51-4F26-968F-8E10D3FDDA84}" type="parTrans" cxnId="{5C9485F1-1043-4626-80BF-E4EC6423BF42}">
      <dgm:prSet/>
      <dgm:spPr/>
      <dgm:t>
        <a:bodyPr/>
        <a:lstStyle/>
        <a:p>
          <a:endParaRPr lang="en-IN"/>
        </a:p>
      </dgm:t>
    </dgm:pt>
    <dgm:pt modelId="{1BC2AA6C-F445-4772-8BEA-7031FFC02C95}" type="sibTrans" cxnId="{5C9485F1-1043-4626-80BF-E4EC6423BF42}">
      <dgm:prSet/>
      <dgm:spPr/>
      <dgm:t>
        <a:bodyPr/>
        <a:lstStyle/>
        <a:p>
          <a:endParaRPr lang="en-IN"/>
        </a:p>
      </dgm:t>
    </dgm:pt>
    <dgm:pt modelId="{FCD8167F-D638-4E02-B504-F8AE3FC918FF}">
      <dgm:prSet custT="1"/>
      <dgm:spPr/>
      <dgm:t>
        <a:bodyPr/>
        <a:lstStyle/>
        <a:p>
          <a:r>
            <a:rPr lang="en-IN" sz="2200" dirty="0"/>
            <a:t>Researcher Bias</a:t>
          </a:r>
        </a:p>
      </dgm:t>
    </dgm:pt>
    <dgm:pt modelId="{38AC3EA7-CF10-4050-BC44-8BC5EFD9F466}" type="parTrans" cxnId="{0EC25EF7-BD4C-42B5-A159-BB5713927993}">
      <dgm:prSet/>
      <dgm:spPr/>
      <dgm:t>
        <a:bodyPr/>
        <a:lstStyle/>
        <a:p>
          <a:endParaRPr lang="en-IN"/>
        </a:p>
      </dgm:t>
    </dgm:pt>
    <dgm:pt modelId="{7C6469CB-251B-42BC-8C78-56E7084F41FF}" type="sibTrans" cxnId="{0EC25EF7-BD4C-42B5-A159-BB5713927993}">
      <dgm:prSet/>
      <dgm:spPr/>
      <dgm:t>
        <a:bodyPr/>
        <a:lstStyle/>
        <a:p>
          <a:endParaRPr lang="en-IN"/>
        </a:p>
      </dgm:t>
    </dgm:pt>
    <dgm:pt modelId="{A19CD34B-0B07-41F9-AB37-87565394CCF2}">
      <dgm:prSet custT="1"/>
      <dgm:spPr/>
      <dgm:t>
        <a:bodyPr/>
        <a:lstStyle/>
        <a:p>
          <a:r>
            <a:rPr lang="en-IN" sz="2200" dirty="0"/>
            <a:t>Privacy and ethical risks</a:t>
          </a:r>
        </a:p>
      </dgm:t>
    </dgm:pt>
    <dgm:pt modelId="{0303C4AE-96F8-41B2-8DE8-0EFE1293A8C6}" type="sibTrans" cxnId="{7A06A8B5-F224-4F6F-9808-85B07048DB79}">
      <dgm:prSet/>
      <dgm:spPr/>
      <dgm:t>
        <a:bodyPr/>
        <a:lstStyle/>
        <a:p>
          <a:endParaRPr lang="en-IN"/>
        </a:p>
      </dgm:t>
    </dgm:pt>
    <dgm:pt modelId="{5AD1A9B7-B16F-4029-A4D1-E079AD57DE2F}" type="parTrans" cxnId="{7A06A8B5-F224-4F6F-9808-85B07048DB79}">
      <dgm:prSet/>
      <dgm:spPr/>
      <dgm:t>
        <a:bodyPr/>
        <a:lstStyle/>
        <a:p>
          <a:endParaRPr lang="en-IN"/>
        </a:p>
      </dgm:t>
    </dgm:pt>
    <dgm:pt modelId="{58A6A1AD-923D-4D6F-90A7-F838B64E24CE}" type="pres">
      <dgm:prSet presAssocID="{A45721D0-EE17-43F7-8A6F-B464454E1774}" presName="linear" presStyleCnt="0">
        <dgm:presLayoutVars>
          <dgm:animLvl val="lvl"/>
          <dgm:resizeHandles val="exact"/>
        </dgm:presLayoutVars>
      </dgm:prSet>
      <dgm:spPr/>
      <dgm:t>
        <a:bodyPr/>
        <a:lstStyle/>
        <a:p>
          <a:endParaRPr lang="en-US"/>
        </a:p>
      </dgm:t>
    </dgm:pt>
    <dgm:pt modelId="{A8649EBF-6C06-46A3-9729-9A7E995AA583}" type="pres">
      <dgm:prSet presAssocID="{30112E26-8152-4837-A43F-F71249F50B1F}" presName="parentText" presStyleLbl="node1" presStyleIdx="0" presStyleCnt="1" custScaleY="45382" custLinFactNeighborY="-22800">
        <dgm:presLayoutVars>
          <dgm:chMax val="0"/>
          <dgm:bulletEnabled val="1"/>
        </dgm:presLayoutVars>
      </dgm:prSet>
      <dgm:spPr/>
      <dgm:t>
        <a:bodyPr/>
        <a:lstStyle/>
        <a:p>
          <a:endParaRPr lang="en-US"/>
        </a:p>
      </dgm:t>
    </dgm:pt>
    <dgm:pt modelId="{4907FA4F-B87D-4CBF-A9A5-785185194284}" type="pres">
      <dgm:prSet presAssocID="{30112E26-8152-4837-A43F-F71249F50B1F}" presName="childText" presStyleLbl="revTx" presStyleIdx="0" presStyleCnt="1">
        <dgm:presLayoutVars>
          <dgm:bulletEnabled val="1"/>
        </dgm:presLayoutVars>
      </dgm:prSet>
      <dgm:spPr/>
      <dgm:t>
        <a:bodyPr/>
        <a:lstStyle/>
        <a:p>
          <a:endParaRPr lang="en-US"/>
        </a:p>
      </dgm:t>
    </dgm:pt>
  </dgm:ptLst>
  <dgm:cxnLst>
    <dgm:cxn modelId="{412D692F-8CFD-4C64-BD68-50904C6F4841}" type="presOf" srcId="{6903719C-60A1-4CCC-BF3D-6B2DDD94EF74}" destId="{4907FA4F-B87D-4CBF-A9A5-785185194284}" srcOrd="0" destOrd="1" presId="urn:microsoft.com/office/officeart/2005/8/layout/vList2"/>
    <dgm:cxn modelId="{5B61D6A5-4CC4-4277-9F4C-F90F08C209F1}" type="presOf" srcId="{30112E26-8152-4837-A43F-F71249F50B1F}" destId="{A8649EBF-6C06-46A3-9729-9A7E995AA583}" srcOrd="0" destOrd="0" presId="urn:microsoft.com/office/officeart/2005/8/layout/vList2"/>
    <dgm:cxn modelId="{0EC25EF7-BD4C-42B5-A159-BB5713927993}" srcId="{30112E26-8152-4837-A43F-F71249F50B1F}" destId="{FCD8167F-D638-4E02-B504-F8AE3FC918FF}" srcOrd="4" destOrd="0" parTransId="{38AC3EA7-CF10-4050-BC44-8BC5EFD9F466}" sibTransId="{7C6469CB-251B-42BC-8C78-56E7084F41FF}"/>
    <dgm:cxn modelId="{82026421-AB0B-485C-96B0-C61A97F893FA}" type="presOf" srcId="{FCD8167F-D638-4E02-B504-F8AE3FC918FF}" destId="{4907FA4F-B87D-4CBF-A9A5-785185194284}" srcOrd="0" destOrd="4" presId="urn:microsoft.com/office/officeart/2005/8/layout/vList2"/>
    <dgm:cxn modelId="{33DB76DE-82B0-4C0F-8DD5-350B7CFA3088}" srcId="{30112E26-8152-4837-A43F-F71249F50B1F}" destId="{6903719C-60A1-4CCC-BF3D-6B2DDD94EF74}" srcOrd="1" destOrd="0" parTransId="{6F032172-F00B-4769-A3C0-55A3EDEA2873}" sibTransId="{19FADF89-CB78-4465-BA42-5721D102B2AA}"/>
    <dgm:cxn modelId="{B96615D7-B465-4680-9E45-A0D52A9E8560}" srcId="{A45721D0-EE17-43F7-8A6F-B464454E1774}" destId="{30112E26-8152-4837-A43F-F71249F50B1F}" srcOrd="0" destOrd="0" parTransId="{B1C415C4-BC9A-4EFB-B4EF-4ECF604211B7}" sibTransId="{A1E7E73E-A992-4EE4-95A6-80F21EA53784}"/>
    <dgm:cxn modelId="{5C9485F1-1043-4626-80BF-E4EC6423BF42}" srcId="{30112E26-8152-4837-A43F-F71249F50B1F}" destId="{2A536138-F9AF-4BD9-9478-0769B3B65BC1}" srcOrd="3" destOrd="0" parTransId="{A5F0D607-4B51-4F26-968F-8E10D3FDDA84}" sibTransId="{1BC2AA6C-F445-4772-8BEA-7031FFC02C95}"/>
    <dgm:cxn modelId="{950AF131-A4D0-457A-99C3-F28EFB95C67A}" srcId="{30112E26-8152-4837-A43F-F71249F50B1F}" destId="{E26882E8-9E2B-4B9E-A8FB-04867CC92628}" srcOrd="0" destOrd="0" parTransId="{B3C73A8D-15A2-489D-877D-B84E86DB3363}" sibTransId="{444AC5F9-53DB-4592-BF23-ACDDD5D14177}"/>
    <dgm:cxn modelId="{7A06A8B5-F224-4F6F-9808-85B07048DB79}" srcId="{30112E26-8152-4837-A43F-F71249F50B1F}" destId="{A19CD34B-0B07-41F9-AB37-87565394CCF2}" srcOrd="2" destOrd="0" parTransId="{5AD1A9B7-B16F-4029-A4D1-E079AD57DE2F}" sibTransId="{0303C4AE-96F8-41B2-8DE8-0EFE1293A8C6}"/>
    <dgm:cxn modelId="{414190F9-5425-4A4B-9E38-67B638961D92}" type="presOf" srcId="{2A536138-F9AF-4BD9-9478-0769B3B65BC1}" destId="{4907FA4F-B87D-4CBF-A9A5-785185194284}" srcOrd="0" destOrd="3" presId="urn:microsoft.com/office/officeart/2005/8/layout/vList2"/>
    <dgm:cxn modelId="{4CED9E5C-5A9D-4D5F-9006-62AC0A8F1ADD}" type="presOf" srcId="{A19CD34B-0B07-41F9-AB37-87565394CCF2}" destId="{4907FA4F-B87D-4CBF-A9A5-785185194284}" srcOrd="0" destOrd="2" presId="urn:microsoft.com/office/officeart/2005/8/layout/vList2"/>
    <dgm:cxn modelId="{0D33BA1C-70DD-4004-9CDE-E5AA21056017}" type="presOf" srcId="{A45721D0-EE17-43F7-8A6F-B464454E1774}" destId="{58A6A1AD-923D-4D6F-90A7-F838B64E24CE}" srcOrd="0" destOrd="0" presId="urn:microsoft.com/office/officeart/2005/8/layout/vList2"/>
    <dgm:cxn modelId="{BF322069-3735-4047-9BB4-23384E612415}" type="presOf" srcId="{E26882E8-9E2B-4B9E-A8FB-04867CC92628}" destId="{4907FA4F-B87D-4CBF-A9A5-785185194284}" srcOrd="0" destOrd="0" presId="urn:microsoft.com/office/officeart/2005/8/layout/vList2"/>
    <dgm:cxn modelId="{2B3A8160-2441-4297-8341-B7A97C496533}" type="presParOf" srcId="{58A6A1AD-923D-4D6F-90A7-F838B64E24CE}" destId="{A8649EBF-6C06-46A3-9729-9A7E995AA583}" srcOrd="0" destOrd="0" presId="urn:microsoft.com/office/officeart/2005/8/layout/vList2"/>
    <dgm:cxn modelId="{1E558A2B-B9F6-4E63-B57D-AA2435E42B6F}" type="presParOf" srcId="{58A6A1AD-923D-4D6F-90A7-F838B64E24CE}" destId="{4907FA4F-B87D-4CBF-A9A5-785185194284}"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4ACE3-7A73-4B12-80A6-9C5EEC22C186}">
      <dsp:nvSpPr>
        <dsp:cNvPr id="0" name=""/>
        <dsp:cNvSpPr/>
      </dsp:nvSpPr>
      <dsp:spPr>
        <a:xfrm>
          <a:off x="2447440" y="704"/>
          <a:ext cx="2753371" cy="410340"/>
        </a:xfrm>
        <a:prstGeom prst="roundRect">
          <a:avLst/>
        </a:prstGeom>
        <a:gradFill rotWithShape="0">
          <a:gsLst>
            <a:gs pos="0">
              <a:schemeClr val="accent1">
                <a:alpha val="90000"/>
                <a:hueOff val="0"/>
                <a:satOff val="0"/>
                <a:lumOff val="0"/>
                <a:alphaOff val="0"/>
                <a:tint val="96000"/>
                <a:lumMod val="102000"/>
              </a:schemeClr>
            </a:gs>
            <a:gs pos="100000">
              <a:schemeClr val="accent1">
                <a:alpha val="9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Narrative</a:t>
          </a:r>
        </a:p>
      </dsp:txBody>
      <dsp:txXfrm>
        <a:off x="2467471" y="20735"/>
        <a:ext cx="2713309" cy="370278"/>
      </dsp:txXfrm>
    </dsp:sp>
    <dsp:sp modelId="{C1D69F16-A4A5-4096-BAFC-514056CA66BC}">
      <dsp:nvSpPr>
        <dsp:cNvPr id="0" name=""/>
        <dsp:cNvSpPr/>
      </dsp:nvSpPr>
      <dsp:spPr>
        <a:xfrm>
          <a:off x="2447440" y="431562"/>
          <a:ext cx="2753371" cy="410340"/>
        </a:xfrm>
        <a:prstGeom prst="roundRect">
          <a:avLst/>
        </a:prstGeom>
        <a:gradFill rotWithShape="0">
          <a:gsLst>
            <a:gs pos="0">
              <a:schemeClr val="accent1">
                <a:alpha val="90000"/>
                <a:hueOff val="0"/>
                <a:satOff val="0"/>
                <a:lumOff val="0"/>
                <a:alphaOff val="-8000"/>
                <a:tint val="96000"/>
                <a:lumMod val="102000"/>
              </a:schemeClr>
            </a:gs>
            <a:gs pos="100000">
              <a:schemeClr val="accent1">
                <a:alpha val="90000"/>
                <a:hueOff val="0"/>
                <a:satOff val="0"/>
                <a:lumOff val="0"/>
                <a:alphaOff val="-8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Phenomenological</a:t>
          </a:r>
        </a:p>
      </dsp:txBody>
      <dsp:txXfrm>
        <a:off x="2467471" y="451593"/>
        <a:ext cx="2713309" cy="370278"/>
      </dsp:txXfrm>
    </dsp:sp>
    <dsp:sp modelId="{92940BED-21D9-43B7-A423-68A9BD8423B6}">
      <dsp:nvSpPr>
        <dsp:cNvPr id="0" name=""/>
        <dsp:cNvSpPr/>
      </dsp:nvSpPr>
      <dsp:spPr>
        <a:xfrm>
          <a:off x="2447440" y="862420"/>
          <a:ext cx="2753371" cy="410340"/>
        </a:xfrm>
        <a:prstGeom prst="roundRect">
          <a:avLst/>
        </a:prstGeom>
        <a:gradFill rotWithShape="0">
          <a:gsLst>
            <a:gs pos="0">
              <a:schemeClr val="accent1">
                <a:alpha val="90000"/>
                <a:hueOff val="0"/>
                <a:satOff val="0"/>
                <a:lumOff val="0"/>
                <a:alphaOff val="-16000"/>
                <a:tint val="96000"/>
                <a:lumMod val="102000"/>
              </a:schemeClr>
            </a:gs>
            <a:gs pos="100000">
              <a:schemeClr val="accent1">
                <a:alpha val="90000"/>
                <a:hueOff val="0"/>
                <a:satOff val="0"/>
                <a:lumOff val="0"/>
                <a:alphaOff val="-16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Grounded Theory</a:t>
          </a:r>
        </a:p>
      </dsp:txBody>
      <dsp:txXfrm>
        <a:off x="2467471" y="882451"/>
        <a:ext cx="2713309" cy="370278"/>
      </dsp:txXfrm>
    </dsp:sp>
    <dsp:sp modelId="{71F2FD25-A778-4B5F-971A-99BD23C4D1B3}">
      <dsp:nvSpPr>
        <dsp:cNvPr id="0" name=""/>
        <dsp:cNvSpPr/>
      </dsp:nvSpPr>
      <dsp:spPr>
        <a:xfrm>
          <a:off x="2447440" y="1293278"/>
          <a:ext cx="2753371" cy="410340"/>
        </a:xfrm>
        <a:prstGeom prst="roundRect">
          <a:avLst/>
        </a:prstGeom>
        <a:gradFill rotWithShape="0">
          <a:gsLst>
            <a:gs pos="0">
              <a:schemeClr val="accent1">
                <a:alpha val="90000"/>
                <a:hueOff val="0"/>
                <a:satOff val="0"/>
                <a:lumOff val="0"/>
                <a:alphaOff val="-24000"/>
                <a:tint val="96000"/>
                <a:lumMod val="102000"/>
              </a:schemeClr>
            </a:gs>
            <a:gs pos="100000">
              <a:schemeClr val="accent1">
                <a:alpha val="90000"/>
                <a:hueOff val="0"/>
                <a:satOff val="0"/>
                <a:lumOff val="0"/>
                <a:alphaOff val="-24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Ethnography</a:t>
          </a:r>
        </a:p>
      </dsp:txBody>
      <dsp:txXfrm>
        <a:off x="2467471" y="1313309"/>
        <a:ext cx="2713309" cy="370278"/>
      </dsp:txXfrm>
    </dsp:sp>
    <dsp:sp modelId="{D7F4EF4E-25E1-4F9B-970E-32E9F910637B}">
      <dsp:nvSpPr>
        <dsp:cNvPr id="0" name=""/>
        <dsp:cNvSpPr/>
      </dsp:nvSpPr>
      <dsp:spPr>
        <a:xfrm>
          <a:off x="2447440" y="1724135"/>
          <a:ext cx="2753371" cy="410340"/>
        </a:xfrm>
        <a:prstGeom prst="roundRect">
          <a:avLst/>
        </a:prstGeom>
        <a:gradFill rotWithShape="0">
          <a:gsLst>
            <a:gs pos="0">
              <a:schemeClr val="accent1">
                <a:alpha val="90000"/>
                <a:hueOff val="0"/>
                <a:satOff val="0"/>
                <a:lumOff val="0"/>
                <a:alphaOff val="-32000"/>
                <a:tint val="96000"/>
                <a:lumMod val="102000"/>
              </a:schemeClr>
            </a:gs>
            <a:gs pos="100000">
              <a:schemeClr val="accent1">
                <a:alpha val="90000"/>
                <a:hueOff val="0"/>
                <a:satOff val="0"/>
                <a:lumOff val="0"/>
                <a:alphaOff val="-32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Case Studies</a:t>
          </a:r>
        </a:p>
      </dsp:txBody>
      <dsp:txXfrm>
        <a:off x="2467471" y="1744166"/>
        <a:ext cx="2713309" cy="370278"/>
      </dsp:txXfrm>
    </dsp:sp>
    <dsp:sp modelId="{DB90EB50-5E09-4C8A-9ED6-53B200626579}">
      <dsp:nvSpPr>
        <dsp:cNvPr id="0" name=""/>
        <dsp:cNvSpPr/>
      </dsp:nvSpPr>
      <dsp:spPr>
        <a:xfrm>
          <a:off x="2447440" y="2154993"/>
          <a:ext cx="2753371" cy="410340"/>
        </a:xfrm>
        <a:prstGeom prst="roundRect">
          <a:avLst/>
        </a:prstGeom>
        <a:gradFill rotWithShape="0">
          <a:gsLst>
            <a:gs pos="0">
              <a:schemeClr val="accent1">
                <a:alpha val="90000"/>
                <a:hueOff val="0"/>
                <a:satOff val="0"/>
                <a:lumOff val="0"/>
                <a:alphaOff val="-40000"/>
                <a:tint val="96000"/>
                <a:lumMod val="102000"/>
              </a:schemeClr>
            </a:gs>
            <a:gs pos="100000">
              <a:schemeClr val="accent1">
                <a:alpha val="90000"/>
                <a:hueOff val="0"/>
                <a:satOff val="0"/>
                <a:lumOff val="0"/>
                <a:alphaOff val="-40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Content Analysis</a:t>
          </a:r>
        </a:p>
      </dsp:txBody>
      <dsp:txXfrm>
        <a:off x="2467471" y="2175024"/>
        <a:ext cx="2713309" cy="3702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C3AA5-951B-41B5-9DB0-D44777425B9C}">
      <dsp:nvSpPr>
        <dsp:cNvPr id="0" name=""/>
        <dsp:cNvSpPr/>
      </dsp:nvSpPr>
      <dsp:spPr>
        <a:xfrm>
          <a:off x="0" y="226250"/>
          <a:ext cx="5302244" cy="1534191"/>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a:latin typeface="+mj-lt"/>
            </a:rPr>
            <a:t>The experimental design is the most scientifically sophisticated design that can be ideally defined as the “observation under controlled conditions” (Thyer, 2012).</a:t>
          </a:r>
          <a:endParaRPr lang="en-IN" sz="2000" kern="1200" dirty="0">
            <a:latin typeface="+mj-lt"/>
          </a:endParaRPr>
        </a:p>
      </dsp:txBody>
      <dsp:txXfrm>
        <a:off x="74893" y="301143"/>
        <a:ext cx="5152458" cy="1384405"/>
      </dsp:txXfrm>
    </dsp:sp>
    <dsp:sp modelId="{45F30E4C-DEE2-45DC-A068-A8F2EC0A68DB}">
      <dsp:nvSpPr>
        <dsp:cNvPr id="0" name=""/>
        <dsp:cNvSpPr/>
      </dsp:nvSpPr>
      <dsp:spPr>
        <a:xfrm>
          <a:off x="0" y="1965804"/>
          <a:ext cx="5302244" cy="1836434"/>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IN" sz="2000" kern="1200" dirty="0">
              <a:latin typeface="+mj-lt"/>
            </a:rPr>
            <a:t>Experimental method is a scientific approach used to explore cause-and-effect relationships by manipulating one or more variables and observing the outcomes.
</a:t>
          </a:r>
        </a:p>
      </dsp:txBody>
      <dsp:txXfrm>
        <a:off x="89647" y="2055451"/>
        <a:ext cx="5122950" cy="16571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3FB9B-E07C-46C3-93A5-F63FBBBDCB5A}">
      <dsp:nvSpPr>
        <dsp:cNvPr id="0" name=""/>
        <dsp:cNvSpPr/>
      </dsp:nvSpPr>
      <dsp:spPr>
        <a:xfrm>
          <a:off x="193011" y="185297"/>
          <a:ext cx="9777808" cy="2418434"/>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just" defTabSz="844550">
            <a:lnSpc>
              <a:spcPct val="100000"/>
            </a:lnSpc>
            <a:spcBef>
              <a:spcPct val="0"/>
            </a:spcBef>
            <a:spcAft>
              <a:spcPct val="35000"/>
            </a:spcAft>
          </a:pPr>
          <a:r>
            <a:rPr lang="en-US" sz="1900" kern="1200" dirty="0"/>
            <a:t>Margaret Shaw (1974) </a:t>
          </a:r>
          <a:r>
            <a:rPr lang="en-US" sz="2000" i="1" kern="1200" dirty="0">
              <a:latin typeface="Times New Roman" panose="02020603050405020304" pitchFamily="18" charset="0"/>
              <a:cs typeface="Times New Roman" panose="02020603050405020304" pitchFamily="18" charset="0"/>
            </a:rPr>
            <a:t>Social Work in Prison: An Experiment in the Use of Extended Contact with Offenders;</a:t>
          </a:r>
          <a:r>
            <a:rPr lang="en-US" sz="1800" i="1" kern="1200" dirty="0">
              <a:latin typeface="Times New Roman" panose="02020603050405020304" pitchFamily="18" charset="0"/>
              <a:cs typeface="Times New Roman" panose="02020603050405020304" pitchFamily="18" charset="0"/>
            </a:rPr>
            <a:t> </a:t>
          </a:r>
          <a:r>
            <a:rPr lang="en-US" sz="1900" kern="1200" dirty="0"/>
            <a:t>The study investigated the impact of intensified pre-release counseling for prisoners at </a:t>
          </a:r>
          <a:r>
            <a:rPr lang="en-US" sz="1900" kern="1200" dirty="0" err="1"/>
            <a:t>Gartree</a:t>
          </a:r>
          <a:r>
            <a:rPr lang="en-US" sz="1900" kern="1200" dirty="0"/>
            <a:t> (maximum-security) and Ashwell (open prison). Counseling was provided to randomly selected inmates, with control groups not matched. The study found that introverted prisoners in the experimental group showed significantly better outcomes, highlighting the role of personality traits like introversion in rehabilitation efforts.</a:t>
          </a:r>
          <a:endParaRPr lang="en-IN" sz="1900" kern="1200" dirty="0"/>
        </a:p>
      </dsp:txBody>
      <dsp:txXfrm>
        <a:off x="311069" y="303355"/>
        <a:ext cx="9541692" cy="218231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6B6D2-EA3E-4F0B-AEBA-948AE3C2DD2F}">
      <dsp:nvSpPr>
        <dsp:cNvPr id="0" name=""/>
        <dsp:cNvSpPr/>
      </dsp:nvSpPr>
      <dsp:spPr>
        <a:xfrm>
          <a:off x="0" y="16568"/>
          <a:ext cx="6255431" cy="770396"/>
        </a:xfrm>
        <a:prstGeom prst="roundRect">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a:t>    Advantages</a:t>
          </a:r>
        </a:p>
      </dsp:txBody>
      <dsp:txXfrm>
        <a:off x="37608" y="54176"/>
        <a:ext cx="6180215" cy="695180"/>
      </dsp:txXfrm>
    </dsp:sp>
    <dsp:sp modelId="{5A766952-5831-4457-9519-05D6A2E71587}">
      <dsp:nvSpPr>
        <dsp:cNvPr id="0" name=""/>
        <dsp:cNvSpPr/>
      </dsp:nvSpPr>
      <dsp:spPr>
        <a:xfrm>
          <a:off x="0" y="786965"/>
          <a:ext cx="6255431"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61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 Control Over Variables
Establishing Cause-and-Effect Relationships
Reproducibility
Precision and Objectivity
Innovative Insights</a:t>
          </a:r>
        </a:p>
      </dsp:txBody>
      <dsp:txXfrm>
        <a:off x="0" y="786965"/>
        <a:ext cx="6255431" cy="20493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49EBF-6C06-46A3-9729-9A7E995AA583}">
      <dsp:nvSpPr>
        <dsp:cNvPr id="0" name=""/>
        <dsp:cNvSpPr/>
      </dsp:nvSpPr>
      <dsp:spPr>
        <a:xfrm>
          <a:off x="0" y="0"/>
          <a:ext cx="5344547" cy="696631"/>
        </a:xfrm>
        <a:prstGeom prst="roundRect">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IN" sz="2900" kern="1200" dirty="0"/>
            <a:t>  Limitations</a:t>
          </a:r>
        </a:p>
      </dsp:txBody>
      <dsp:txXfrm>
        <a:off x="34007" y="34007"/>
        <a:ext cx="5276533" cy="628617"/>
      </dsp:txXfrm>
    </dsp:sp>
    <dsp:sp modelId="{4907FA4F-B87D-4CBF-A9A5-785185194284}">
      <dsp:nvSpPr>
        <dsp:cNvPr id="0" name=""/>
        <dsp:cNvSpPr/>
      </dsp:nvSpPr>
      <dsp:spPr>
        <a:xfrm>
          <a:off x="0" y="748012"/>
          <a:ext cx="5344547" cy="205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689"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Artificiality
Cost and Time-Intensive
Ethical Concerns
Limited Scope
Sampling Issues</a:t>
          </a:r>
        </a:p>
      </dsp:txBody>
      <dsp:txXfrm>
        <a:off x="0" y="748012"/>
        <a:ext cx="5344547" cy="20534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82B37-36CF-47AA-8A36-1CDB0ACC6495}">
      <dsp:nvSpPr>
        <dsp:cNvPr id="0" name=""/>
        <dsp:cNvSpPr/>
      </dsp:nvSpPr>
      <dsp:spPr>
        <a:xfrm>
          <a:off x="2414537" y="959"/>
          <a:ext cx="2716354" cy="419353"/>
        </a:xfrm>
        <a:prstGeom prst="roundRect">
          <a:avLst/>
        </a:prstGeom>
        <a:gradFill rotWithShape="0">
          <a:gsLst>
            <a:gs pos="0">
              <a:schemeClr val="accent1">
                <a:alpha val="90000"/>
                <a:hueOff val="0"/>
                <a:satOff val="0"/>
                <a:lumOff val="0"/>
                <a:alphaOff val="0"/>
                <a:tint val="96000"/>
                <a:lumMod val="102000"/>
              </a:schemeClr>
            </a:gs>
            <a:gs pos="100000">
              <a:schemeClr val="accent1">
                <a:alpha val="9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a:solidFill>
                <a:schemeClr val="tx1"/>
              </a:solidFill>
              <a:latin typeface="Segoe UI Semibold" panose="020B0702040204020203" pitchFamily="34" charset="0"/>
              <a:cs typeface="Segoe UI Semibold" panose="020B0702040204020203" pitchFamily="34" charset="0"/>
            </a:rPr>
            <a:t>Survey Research</a:t>
          </a:r>
        </a:p>
      </dsp:txBody>
      <dsp:txXfrm>
        <a:off x="2435008" y="21430"/>
        <a:ext cx="2675412" cy="378411"/>
      </dsp:txXfrm>
    </dsp:sp>
    <dsp:sp modelId="{CBB8C8BF-92B8-4884-9610-844799579169}">
      <dsp:nvSpPr>
        <dsp:cNvPr id="0" name=""/>
        <dsp:cNvSpPr/>
      </dsp:nvSpPr>
      <dsp:spPr>
        <a:xfrm>
          <a:off x="2414537" y="441280"/>
          <a:ext cx="2716354" cy="419353"/>
        </a:xfrm>
        <a:prstGeom prst="roundRect">
          <a:avLst/>
        </a:prstGeom>
        <a:gradFill rotWithShape="0">
          <a:gsLst>
            <a:gs pos="0">
              <a:schemeClr val="accent1">
                <a:alpha val="90000"/>
                <a:hueOff val="0"/>
                <a:satOff val="0"/>
                <a:lumOff val="0"/>
                <a:alphaOff val="-10000"/>
                <a:tint val="96000"/>
                <a:lumMod val="102000"/>
              </a:schemeClr>
            </a:gs>
            <a:gs pos="100000">
              <a:schemeClr val="accent1">
                <a:alpha val="90000"/>
                <a:hueOff val="0"/>
                <a:satOff val="0"/>
                <a:lumOff val="0"/>
                <a:alphaOff val="-10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a:solidFill>
                <a:schemeClr val="tx1"/>
              </a:solidFill>
              <a:latin typeface="Segoe UI Semibold" panose="020B0702040204020203" pitchFamily="34" charset="0"/>
              <a:cs typeface="Segoe UI Semibold" panose="020B0702040204020203" pitchFamily="34" charset="0"/>
            </a:rPr>
            <a:t>Descriptive Research</a:t>
          </a:r>
        </a:p>
      </dsp:txBody>
      <dsp:txXfrm>
        <a:off x="2435008" y="461751"/>
        <a:ext cx="2675412" cy="378411"/>
      </dsp:txXfrm>
    </dsp:sp>
    <dsp:sp modelId="{3D7E0E6F-3E6F-42E0-BB0F-6F846D8AE3D0}">
      <dsp:nvSpPr>
        <dsp:cNvPr id="0" name=""/>
        <dsp:cNvSpPr/>
      </dsp:nvSpPr>
      <dsp:spPr>
        <a:xfrm>
          <a:off x="2414537" y="881602"/>
          <a:ext cx="2716354" cy="419353"/>
        </a:xfrm>
        <a:prstGeom prst="roundRect">
          <a:avLst/>
        </a:prstGeom>
        <a:gradFill rotWithShape="0">
          <a:gsLst>
            <a:gs pos="0">
              <a:schemeClr val="accent1">
                <a:alpha val="90000"/>
                <a:hueOff val="0"/>
                <a:satOff val="0"/>
                <a:lumOff val="0"/>
                <a:alphaOff val="-20000"/>
                <a:tint val="96000"/>
                <a:lumMod val="102000"/>
              </a:schemeClr>
            </a:gs>
            <a:gs pos="100000">
              <a:schemeClr val="accent1">
                <a:alpha val="90000"/>
                <a:hueOff val="0"/>
                <a:satOff val="0"/>
                <a:lumOff val="0"/>
                <a:alphaOff val="-20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a:solidFill>
                <a:schemeClr val="tx1"/>
              </a:solidFill>
              <a:latin typeface="Segoe UI Semibold" panose="020B0702040204020203" pitchFamily="34" charset="0"/>
              <a:cs typeface="Segoe UI Semibold" panose="020B0702040204020203" pitchFamily="34" charset="0"/>
            </a:rPr>
            <a:t>Experimental Research</a:t>
          </a:r>
        </a:p>
      </dsp:txBody>
      <dsp:txXfrm>
        <a:off x="2435008" y="902073"/>
        <a:ext cx="2675412" cy="378411"/>
      </dsp:txXfrm>
    </dsp:sp>
    <dsp:sp modelId="{3499A869-BF8C-4F42-A509-2CD5756EF616}">
      <dsp:nvSpPr>
        <dsp:cNvPr id="0" name=""/>
        <dsp:cNvSpPr/>
      </dsp:nvSpPr>
      <dsp:spPr>
        <a:xfrm>
          <a:off x="2414537" y="1321923"/>
          <a:ext cx="2716354" cy="419353"/>
        </a:xfrm>
        <a:prstGeom prst="roundRect">
          <a:avLst/>
        </a:prstGeom>
        <a:gradFill rotWithShape="0">
          <a:gsLst>
            <a:gs pos="0">
              <a:schemeClr val="accent1">
                <a:alpha val="90000"/>
                <a:hueOff val="0"/>
                <a:satOff val="0"/>
                <a:lumOff val="0"/>
                <a:alphaOff val="-30000"/>
                <a:tint val="96000"/>
                <a:lumMod val="102000"/>
              </a:schemeClr>
            </a:gs>
            <a:gs pos="100000">
              <a:schemeClr val="accent1">
                <a:alpha val="90000"/>
                <a:hueOff val="0"/>
                <a:satOff val="0"/>
                <a:lumOff val="0"/>
                <a:alphaOff val="-30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dirty="0">
              <a:solidFill>
                <a:schemeClr val="tx1"/>
              </a:solidFill>
              <a:latin typeface="Segoe UI Semibold" panose="020B0702040204020203" pitchFamily="34" charset="0"/>
              <a:cs typeface="Segoe UI Semibold" panose="020B0702040204020203" pitchFamily="34" charset="0"/>
            </a:rPr>
            <a:t>Correlational Research</a:t>
          </a:r>
        </a:p>
      </dsp:txBody>
      <dsp:txXfrm>
        <a:off x="2435008" y="1342394"/>
        <a:ext cx="2675412" cy="378411"/>
      </dsp:txXfrm>
    </dsp:sp>
    <dsp:sp modelId="{D887D8C8-EAE5-4081-800F-A1C518052FCE}">
      <dsp:nvSpPr>
        <dsp:cNvPr id="0" name=""/>
        <dsp:cNvSpPr/>
      </dsp:nvSpPr>
      <dsp:spPr>
        <a:xfrm>
          <a:off x="2414537" y="1762245"/>
          <a:ext cx="2716354" cy="419353"/>
        </a:xfrm>
        <a:prstGeom prst="roundRect">
          <a:avLst/>
        </a:prstGeom>
        <a:gradFill rotWithShape="0">
          <a:gsLst>
            <a:gs pos="0">
              <a:schemeClr val="accent1">
                <a:alpha val="90000"/>
                <a:hueOff val="0"/>
                <a:satOff val="0"/>
                <a:lumOff val="0"/>
                <a:alphaOff val="-40000"/>
                <a:tint val="96000"/>
                <a:lumMod val="102000"/>
              </a:schemeClr>
            </a:gs>
            <a:gs pos="100000">
              <a:schemeClr val="accent1">
                <a:alpha val="90000"/>
                <a:hueOff val="0"/>
                <a:satOff val="0"/>
                <a:lumOff val="0"/>
                <a:alphaOff val="-4000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IN" sz="1900" kern="1200">
              <a:solidFill>
                <a:schemeClr val="tx1"/>
              </a:solidFill>
              <a:latin typeface="Segoe UI Semibold" panose="020B0702040204020203" pitchFamily="34" charset="0"/>
              <a:cs typeface="Segoe UI Semibold" panose="020B0702040204020203" pitchFamily="34" charset="0"/>
            </a:rPr>
            <a:t>Causal-Comparative</a:t>
          </a:r>
        </a:p>
      </dsp:txBody>
      <dsp:txXfrm>
        <a:off x="2435008" y="1782716"/>
        <a:ext cx="2675412" cy="37841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D710C-F4CC-468F-BB0A-E8243E0B5BAF}">
      <dsp:nvSpPr>
        <dsp:cNvPr id="0" name=""/>
        <dsp:cNvSpPr/>
      </dsp:nvSpPr>
      <dsp:spPr>
        <a:xfrm>
          <a:off x="1862435" y="87103"/>
          <a:ext cx="4403129" cy="527566"/>
        </a:xfrm>
        <a:prstGeom prst="roundRect">
          <a:avLst>
            <a:gd name="adj" fmla="val 10000"/>
          </a:avLst>
        </a:prstGeom>
        <a:solidFill>
          <a:schemeClr val="accent2">
            <a:lumMod val="50000"/>
          </a:schemeClr>
        </a:solid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Segoe UI Semibold" panose="020B0702040204020203" pitchFamily="34" charset="0"/>
              <a:cs typeface="Segoe UI Semibold" panose="020B0702040204020203" pitchFamily="34" charset="0"/>
            </a:rPr>
            <a:t>Some common methods</a:t>
          </a:r>
          <a:endParaRPr lang="en-US" sz="1800" kern="1200" dirty="0"/>
        </a:p>
      </dsp:txBody>
      <dsp:txXfrm>
        <a:off x="1877887" y="102555"/>
        <a:ext cx="4372225" cy="496662"/>
      </dsp:txXfrm>
    </dsp:sp>
    <dsp:sp modelId="{CAC5A488-CA44-4A0A-BBE5-69CC5AA29D7A}">
      <dsp:nvSpPr>
        <dsp:cNvPr id="0" name=""/>
        <dsp:cNvSpPr/>
      </dsp:nvSpPr>
      <dsp:spPr>
        <a:xfrm>
          <a:off x="965465" y="614669"/>
          <a:ext cx="3098534" cy="423731"/>
        </a:xfrm>
        <a:custGeom>
          <a:avLst/>
          <a:gdLst/>
          <a:ahLst/>
          <a:cxnLst/>
          <a:rect l="0" t="0" r="0" b="0"/>
          <a:pathLst>
            <a:path>
              <a:moveTo>
                <a:pt x="3098534" y="0"/>
              </a:moveTo>
              <a:lnTo>
                <a:pt x="3098534" y="211865"/>
              </a:lnTo>
              <a:lnTo>
                <a:pt x="0" y="211865"/>
              </a:lnTo>
              <a:lnTo>
                <a:pt x="0" y="423731"/>
              </a:lnTo>
            </a:path>
          </a:pathLst>
        </a:custGeom>
        <a:noFill/>
        <a:ln w="2222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hemeClr val="dk1"/>
        </a:lnRef>
        <a:fillRef idx="0">
          <a:schemeClr val="dk1"/>
        </a:fillRef>
        <a:effectRef idx="2">
          <a:schemeClr val="dk1"/>
        </a:effectRef>
        <a:fontRef idx="minor">
          <a:schemeClr val="tx1"/>
        </a:fontRef>
      </dsp:style>
    </dsp:sp>
    <dsp:sp modelId="{93BDAFA6-0759-464D-AF14-AA3A7BF00F49}">
      <dsp:nvSpPr>
        <dsp:cNvPr id="0" name=""/>
        <dsp:cNvSpPr/>
      </dsp:nvSpPr>
      <dsp:spPr>
        <a:xfrm>
          <a:off x="170969" y="1038400"/>
          <a:ext cx="1588992" cy="1059328"/>
        </a:xfrm>
        <a:prstGeom prst="roundRect">
          <a:avLst>
            <a:gd name="adj" fmla="val 10000"/>
          </a:avLst>
        </a:prstGeom>
        <a:solidFill>
          <a:srgbClr val="002060"/>
        </a:solid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Segoe UI Semibold" panose="020B0702040204020203" pitchFamily="34" charset="0"/>
              <a:cs typeface="Segoe UI Semibold" panose="020B0702040204020203" pitchFamily="34" charset="0"/>
            </a:rPr>
            <a:t>Ethnography</a:t>
          </a:r>
        </a:p>
      </dsp:txBody>
      <dsp:txXfrm>
        <a:off x="201996" y="1069427"/>
        <a:ext cx="1526938" cy="997274"/>
      </dsp:txXfrm>
    </dsp:sp>
    <dsp:sp modelId="{8F156A31-BF66-4708-9472-AD34B7BDE333}">
      <dsp:nvSpPr>
        <dsp:cNvPr id="0" name=""/>
        <dsp:cNvSpPr/>
      </dsp:nvSpPr>
      <dsp:spPr>
        <a:xfrm>
          <a:off x="3031155" y="614669"/>
          <a:ext cx="1032844" cy="423731"/>
        </a:xfrm>
        <a:custGeom>
          <a:avLst/>
          <a:gdLst/>
          <a:ahLst/>
          <a:cxnLst/>
          <a:rect l="0" t="0" r="0" b="0"/>
          <a:pathLst>
            <a:path>
              <a:moveTo>
                <a:pt x="1032844" y="0"/>
              </a:moveTo>
              <a:lnTo>
                <a:pt x="1032844" y="211865"/>
              </a:lnTo>
              <a:lnTo>
                <a:pt x="0" y="211865"/>
              </a:lnTo>
              <a:lnTo>
                <a:pt x="0" y="423731"/>
              </a:lnTo>
            </a:path>
          </a:pathLst>
        </a:custGeom>
        <a:noFill/>
        <a:ln w="2222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hemeClr val="dk1"/>
        </a:lnRef>
        <a:fillRef idx="0">
          <a:schemeClr val="dk1"/>
        </a:fillRef>
        <a:effectRef idx="2">
          <a:schemeClr val="dk1"/>
        </a:effectRef>
        <a:fontRef idx="minor">
          <a:schemeClr val="tx1"/>
        </a:fontRef>
      </dsp:style>
    </dsp:sp>
    <dsp:sp modelId="{6BC12E8A-D2FC-4539-9645-1147A17E10A2}">
      <dsp:nvSpPr>
        <dsp:cNvPr id="0" name=""/>
        <dsp:cNvSpPr/>
      </dsp:nvSpPr>
      <dsp:spPr>
        <a:xfrm>
          <a:off x="2236659" y="1038400"/>
          <a:ext cx="1588992" cy="1059328"/>
        </a:xfrm>
        <a:prstGeom prst="roundRect">
          <a:avLst>
            <a:gd name="adj" fmla="val 10000"/>
          </a:avLst>
        </a:prstGeom>
        <a:solidFill>
          <a:srgbClr val="7030A0"/>
        </a:solid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Segoe UI Semibold" panose="020B0702040204020203" pitchFamily="34" charset="0"/>
              <a:cs typeface="Segoe UI Semibold" panose="020B0702040204020203" pitchFamily="34" charset="0"/>
            </a:rPr>
            <a:t>Experimental</a:t>
          </a:r>
        </a:p>
      </dsp:txBody>
      <dsp:txXfrm>
        <a:off x="2267686" y="1069427"/>
        <a:ext cx="1526938" cy="997274"/>
      </dsp:txXfrm>
    </dsp:sp>
    <dsp:sp modelId="{2978F755-7ACE-480D-B39D-7862AE586CBB}">
      <dsp:nvSpPr>
        <dsp:cNvPr id="0" name=""/>
        <dsp:cNvSpPr/>
      </dsp:nvSpPr>
      <dsp:spPr>
        <a:xfrm>
          <a:off x="4064000" y="614669"/>
          <a:ext cx="1032844" cy="423731"/>
        </a:xfrm>
        <a:custGeom>
          <a:avLst/>
          <a:gdLst/>
          <a:ahLst/>
          <a:cxnLst/>
          <a:rect l="0" t="0" r="0" b="0"/>
          <a:pathLst>
            <a:path>
              <a:moveTo>
                <a:pt x="0" y="0"/>
              </a:moveTo>
              <a:lnTo>
                <a:pt x="0" y="211865"/>
              </a:lnTo>
              <a:lnTo>
                <a:pt x="1032844" y="211865"/>
              </a:lnTo>
              <a:lnTo>
                <a:pt x="1032844" y="423731"/>
              </a:lnTo>
            </a:path>
          </a:pathLst>
        </a:custGeom>
        <a:noFill/>
        <a:ln w="2222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hemeClr val="dk1"/>
        </a:lnRef>
        <a:fillRef idx="0">
          <a:schemeClr val="dk1"/>
        </a:fillRef>
        <a:effectRef idx="2">
          <a:schemeClr val="dk1"/>
        </a:effectRef>
        <a:fontRef idx="minor">
          <a:schemeClr val="tx1"/>
        </a:fontRef>
      </dsp:style>
    </dsp:sp>
    <dsp:sp modelId="{0D57BD01-7827-48AC-9CF6-004F61F95F5D}">
      <dsp:nvSpPr>
        <dsp:cNvPr id="0" name=""/>
        <dsp:cNvSpPr/>
      </dsp:nvSpPr>
      <dsp:spPr>
        <a:xfrm>
          <a:off x="4302348" y="1038400"/>
          <a:ext cx="1588992" cy="1059328"/>
        </a:xfrm>
        <a:prstGeom prst="roundRect">
          <a:avLst>
            <a:gd name="adj" fmla="val 10000"/>
          </a:avLst>
        </a:prstGeom>
        <a:solidFill>
          <a:schemeClr val="accent5">
            <a:lumMod val="50000"/>
          </a:schemeClr>
        </a:solid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Segoe UI Semibold" panose="020B0702040204020203" pitchFamily="34" charset="0"/>
              <a:cs typeface="Segoe UI Semibold" panose="020B0702040204020203" pitchFamily="34" charset="0"/>
            </a:rPr>
            <a:t>Case</a:t>
          </a:r>
          <a:r>
            <a:rPr lang="en-US" sz="1800" kern="1200" dirty="0"/>
            <a:t> </a:t>
          </a:r>
          <a:r>
            <a:rPr lang="en-US" sz="1800" kern="1200" dirty="0">
              <a:latin typeface="Segoe UI Semibold" panose="020B0702040204020203" pitchFamily="34" charset="0"/>
              <a:cs typeface="Segoe UI Semibold" panose="020B0702040204020203" pitchFamily="34" charset="0"/>
            </a:rPr>
            <a:t>Study</a:t>
          </a:r>
        </a:p>
      </dsp:txBody>
      <dsp:txXfrm>
        <a:off x="4333375" y="1069427"/>
        <a:ext cx="1526938" cy="997274"/>
      </dsp:txXfrm>
    </dsp:sp>
    <dsp:sp modelId="{19743F66-9CCF-40DA-B2C4-C6BDC03B9E97}">
      <dsp:nvSpPr>
        <dsp:cNvPr id="0" name=""/>
        <dsp:cNvSpPr/>
      </dsp:nvSpPr>
      <dsp:spPr>
        <a:xfrm>
          <a:off x="4064000" y="614669"/>
          <a:ext cx="3098534" cy="423731"/>
        </a:xfrm>
        <a:custGeom>
          <a:avLst/>
          <a:gdLst/>
          <a:ahLst/>
          <a:cxnLst/>
          <a:rect l="0" t="0" r="0" b="0"/>
          <a:pathLst>
            <a:path>
              <a:moveTo>
                <a:pt x="0" y="0"/>
              </a:moveTo>
              <a:lnTo>
                <a:pt x="0" y="211865"/>
              </a:lnTo>
              <a:lnTo>
                <a:pt x="3098534" y="211865"/>
              </a:lnTo>
              <a:lnTo>
                <a:pt x="3098534" y="423731"/>
              </a:lnTo>
            </a:path>
          </a:pathLst>
        </a:custGeom>
        <a:noFill/>
        <a:ln w="2222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hemeClr val="dk1"/>
        </a:lnRef>
        <a:fillRef idx="0">
          <a:schemeClr val="dk1"/>
        </a:fillRef>
        <a:effectRef idx="2">
          <a:schemeClr val="dk1"/>
        </a:effectRef>
        <a:fontRef idx="minor">
          <a:schemeClr val="tx1"/>
        </a:fontRef>
      </dsp:style>
    </dsp:sp>
    <dsp:sp modelId="{A91310F6-1BBF-4671-A48D-B672F9B41E5B}">
      <dsp:nvSpPr>
        <dsp:cNvPr id="0" name=""/>
        <dsp:cNvSpPr/>
      </dsp:nvSpPr>
      <dsp:spPr>
        <a:xfrm>
          <a:off x="6368038" y="1038400"/>
          <a:ext cx="1588992" cy="1059328"/>
        </a:xfrm>
        <a:prstGeom prst="roundRect">
          <a:avLst>
            <a:gd name="adj" fmla="val 10000"/>
          </a:avLst>
        </a:prstGeom>
        <a:solidFill>
          <a:srgbClr val="0070C0"/>
        </a:solid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Segoe UI Semibold" panose="020B0702040204020203" pitchFamily="34" charset="0"/>
              <a:cs typeface="Segoe UI Semibold" panose="020B0702040204020203" pitchFamily="34" charset="0"/>
            </a:rPr>
            <a:t>Social Survey</a:t>
          </a:r>
        </a:p>
      </dsp:txBody>
      <dsp:txXfrm>
        <a:off x="6399065" y="1069427"/>
        <a:ext cx="1526938" cy="9972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CD7DC-E64C-40BB-957A-BF840435D5C4}">
      <dsp:nvSpPr>
        <dsp:cNvPr id="0" name=""/>
        <dsp:cNvSpPr/>
      </dsp:nvSpPr>
      <dsp:spPr>
        <a:xfrm>
          <a:off x="0" y="12921"/>
          <a:ext cx="9505923" cy="989820"/>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Those method have ability to explore complex social phenomenon. Ethnography explores cultural nuance, case study offers in-depth analysis, excremental research seeks for cause effect relationship, social survey covers large population and generalization.</a:t>
          </a:r>
          <a:endParaRPr lang="en-IN" sz="1800" kern="1200" dirty="0"/>
        </a:p>
      </dsp:txBody>
      <dsp:txXfrm>
        <a:off x="48319" y="61240"/>
        <a:ext cx="9409285" cy="8931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AED1C-56B8-46F3-9567-FD8303833156}">
      <dsp:nvSpPr>
        <dsp:cNvPr id="0" name=""/>
        <dsp:cNvSpPr/>
      </dsp:nvSpPr>
      <dsp:spPr>
        <a:xfrm>
          <a:off x="0" y="0"/>
          <a:ext cx="6018245" cy="3198663"/>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just" defTabSz="844550">
            <a:lnSpc>
              <a:spcPct val="90000"/>
            </a:lnSpc>
            <a:spcBef>
              <a:spcPct val="0"/>
            </a:spcBef>
            <a:spcAft>
              <a:spcPct val="35000"/>
            </a:spcAft>
          </a:pPr>
          <a:r>
            <a:rPr lang="en-US" sz="1900" kern="1200" dirty="0"/>
            <a:t>Fetterman noted that ethnographic research emphasizes in-depth comprehension of the phenomena which requires data collection from multiple sources including document analysis, participant observation, interviews, and cultural immersion by a researcher. It is a method that helps a researcher to explore the pattern of human experience through participation and careful observation of life events and culture of those under study. (Fetterman, 2010) </a:t>
          </a:r>
          <a:endParaRPr lang="en-IN" sz="1900" kern="1200" dirty="0"/>
        </a:p>
      </dsp:txBody>
      <dsp:txXfrm>
        <a:off x="156146" y="156146"/>
        <a:ext cx="5705953" cy="2886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0A428-835A-4DBC-87F9-0745E2E6818D}">
      <dsp:nvSpPr>
        <dsp:cNvPr id="0" name=""/>
        <dsp:cNvSpPr/>
      </dsp:nvSpPr>
      <dsp:spPr>
        <a:xfrm>
          <a:off x="0" y="518558"/>
          <a:ext cx="10416031" cy="1928167"/>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marR="0" lvl="0" indent="0" algn="just" defTabSz="914400" eaLnBrk="1" fontAlgn="auto" latinLnBrk="0" hangingPunct="1">
            <a:lnSpc>
              <a:spcPct val="100000"/>
            </a:lnSpc>
            <a:spcBef>
              <a:spcPct val="0"/>
            </a:spcBef>
            <a:spcAft>
              <a:spcPts val="0"/>
            </a:spcAft>
            <a:buClrTx/>
            <a:buSzTx/>
            <a:buFontTx/>
            <a:buNone/>
            <a:tabLst/>
            <a:defRPr/>
          </a:pPr>
          <a:r>
            <a:rPr lang="en-US" sz="2000" kern="1200" dirty="0">
              <a:latin typeface="+mn-lt"/>
            </a:rPr>
            <a:t>Ferguson (2014)</a:t>
          </a:r>
          <a:r>
            <a:rPr lang="en-US" sz="2000" i="1" kern="1200" dirty="0">
              <a:latin typeface="Times New Roman" panose="02020603050405020304" pitchFamily="18" charset="0"/>
              <a:cs typeface="Times New Roman" panose="02020603050405020304" pitchFamily="18" charset="0"/>
            </a:rPr>
            <a:t>Researching Social Work Practice Close Up: Using Ethnographic and Mobile Methods to Understand Encounters between Social Workers;</a:t>
          </a:r>
        </a:p>
        <a:p>
          <a:pPr marL="0" lvl="0" algn="just" defTabSz="711200">
            <a:lnSpc>
              <a:spcPct val="90000"/>
            </a:lnSpc>
            <a:spcBef>
              <a:spcPct val="0"/>
            </a:spcBef>
            <a:spcAft>
              <a:spcPct val="35000"/>
            </a:spcAft>
            <a:buNone/>
          </a:pPr>
          <a:r>
            <a:rPr lang="en-US" sz="2000" kern="1200" dirty="0">
              <a:latin typeface="+mn-lt"/>
            </a:rPr>
            <a:t>The study uses ethnographic and mobile methods to study social work during home visits for child protection, focusing on interactions between social workers and service users. The research highlights sensitive moments involving children in domestic settings and provides ethical insights to improve social work practices and prevent  stop of service when child deaths.</a:t>
          </a:r>
          <a:endParaRPr lang="en-IN" sz="2000" kern="1200" dirty="0">
            <a:latin typeface="+mn-lt"/>
          </a:endParaRPr>
        </a:p>
      </dsp:txBody>
      <dsp:txXfrm>
        <a:off x="94125" y="612683"/>
        <a:ext cx="10227781" cy="17399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C6F5B-D246-4EC4-B3A5-A6C6790A57AD}">
      <dsp:nvSpPr>
        <dsp:cNvPr id="0" name=""/>
        <dsp:cNvSpPr/>
      </dsp:nvSpPr>
      <dsp:spPr>
        <a:xfrm>
          <a:off x="0" y="107591"/>
          <a:ext cx="10416721" cy="2031086"/>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n-US" sz="1800" kern="1200" dirty="0">
              <a:latin typeface="+mn-lt"/>
            </a:rPr>
            <a:t>Haight et al. (2014) </a:t>
          </a:r>
          <a:r>
            <a:rPr lang="en-US" sz="1800" i="1" kern="1200" dirty="0">
              <a:latin typeface="Times New Roman" panose="02020603050405020304" pitchFamily="18" charset="0"/>
              <a:cs typeface="Times New Roman" panose="02020603050405020304" pitchFamily="18" charset="0"/>
            </a:rPr>
            <a:t>Ethnography in social work practice and policy. Qualitative Social Work;</a:t>
          </a:r>
        </a:p>
        <a:p>
          <a:pPr lvl="0" algn="just" defTabSz="800100">
            <a:lnSpc>
              <a:spcPct val="90000"/>
            </a:lnSpc>
            <a:spcBef>
              <a:spcPct val="0"/>
            </a:spcBef>
            <a:spcAft>
              <a:spcPct val="35000"/>
            </a:spcAft>
          </a:pPr>
          <a:r>
            <a:rPr lang="en-US" sz="2000" kern="1200" dirty="0">
              <a:latin typeface="+mn-lt"/>
            </a:rPr>
            <a:t>The study explore the use of ethnography in social work with vulnerable, marginalized, or stigmatized groups. Their studies highlight the challenges and opportunities of ethnography, including the need for culturally sensitive interventions, blending insider and outsider perspectives in international contexts, and addressing ethical concerns when working with stigmatized individuals.</a:t>
          </a:r>
          <a:endParaRPr lang="en-IN" sz="2000" kern="1200" dirty="0">
            <a:latin typeface="+mn-lt"/>
          </a:endParaRPr>
        </a:p>
      </dsp:txBody>
      <dsp:txXfrm>
        <a:off x="99149" y="206740"/>
        <a:ext cx="10218423" cy="18327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6B6D2-EA3E-4F0B-AEBA-948AE3C2DD2F}">
      <dsp:nvSpPr>
        <dsp:cNvPr id="0" name=""/>
        <dsp:cNvSpPr/>
      </dsp:nvSpPr>
      <dsp:spPr>
        <a:xfrm>
          <a:off x="0" y="126742"/>
          <a:ext cx="4895055" cy="684796"/>
        </a:xfrm>
        <a:prstGeom prst="roundRect">
          <a:avLst/>
        </a:prstGeom>
        <a:solidFill>
          <a:schemeClr val="accent6">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Advantages</a:t>
          </a:r>
        </a:p>
      </dsp:txBody>
      <dsp:txXfrm>
        <a:off x="33429" y="160171"/>
        <a:ext cx="4828197" cy="617938"/>
      </dsp:txXfrm>
    </dsp:sp>
    <dsp:sp modelId="{5A766952-5831-4457-9519-05D6A2E71587}">
      <dsp:nvSpPr>
        <dsp:cNvPr id="0" name=""/>
        <dsp:cNvSpPr/>
      </dsp:nvSpPr>
      <dsp:spPr>
        <a:xfrm>
          <a:off x="0" y="811538"/>
          <a:ext cx="4895055" cy="218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8"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kern="1200" dirty="0"/>
            <a:t>In-depth understanding</a:t>
          </a:r>
        </a:p>
        <a:p>
          <a:pPr marL="228600" lvl="1" indent="-228600" algn="l" defTabSz="977900">
            <a:lnSpc>
              <a:spcPct val="90000"/>
            </a:lnSpc>
            <a:spcBef>
              <a:spcPct val="0"/>
            </a:spcBef>
            <a:spcAft>
              <a:spcPct val="20000"/>
            </a:spcAft>
            <a:buChar char="••"/>
          </a:pPr>
          <a:r>
            <a:rPr lang="en-IN" sz="2200" kern="1200" dirty="0"/>
            <a:t>Flexibility</a:t>
          </a:r>
        </a:p>
        <a:p>
          <a:pPr marL="228600" lvl="1" indent="-228600" algn="l" defTabSz="977900">
            <a:lnSpc>
              <a:spcPct val="90000"/>
            </a:lnSpc>
            <a:spcBef>
              <a:spcPct val="0"/>
            </a:spcBef>
            <a:spcAft>
              <a:spcPct val="20000"/>
            </a:spcAft>
            <a:buChar char="••"/>
          </a:pPr>
          <a:r>
            <a:rPr lang="en-IN" sz="2200" kern="1200" dirty="0"/>
            <a:t>Naturalistic setting</a:t>
          </a:r>
        </a:p>
        <a:p>
          <a:pPr marL="228600" lvl="1" indent="-228600" algn="l" defTabSz="977900">
            <a:lnSpc>
              <a:spcPct val="90000"/>
            </a:lnSpc>
            <a:spcBef>
              <a:spcPct val="0"/>
            </a:spcBef>
            <a:spcAft>
              <a:spcPct val="20000"/>
            </a:spcAft>
            <a:buChar char="••"/>
          </a:pPr>
          <a:r>
            <a:rPr lang="en-IN" sz="2200" kern="1200" dirty="0"/>
            <a:t>Holistic approach</a:t>
          </a:r>
        </a:p>
        <a:p>
          <a:pPr marL="228600" lvl="1" indent="-228600" algn="l" defTabSz="977900">
            <a:lnSpc>
              <a:spcPct val="90000"/>
            </a:lnSpc>
            <a:spcBef>
              <a:spcPct val="0"/>
            </a:spcBef>
            <a:spcAft>
              <a:spcPct val="20000"/>
            </a:spcAft>
            <a:buChar char="••"/>
          </a:pPr>
          <a:r>
            <a:rPr lang="en-IN" sz="2200" kern="1200"/>
            <a:t>Access to vulnerable community</a:t>
          </a:r>
        </a:p>
      </dsp:txBody>
      <dsp:txXfrm>
        <a:off x="0" y="811538"/>
        <a:ext cx="4895055" cy="21859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49EBF-6C06-46A3-9729-9A7E995AA583}">
      <dsp:nvSpPr>
        <dsp:cNvPr id="0" name=""/>
        <dsp:cNvSpPr/>
      </dsp:nvSpPr>
      <dsp:spPr>
        <a:xfrm>
          <a:off x="0" y="0"/>
          <a:ext cx="4895056" cy="696631"/>
        </a:xfrm>
        <a:prstGeom prst="roundRect">
          <a:avLst/>
        </a:prstGeom>
        <a:solidFill>
          <a:schemeClr val="accent3">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IN" sz="2900" kern="1200" dirty="0"/>
            <a:t>Limitations</a:t>
          </a:r>
        </a:p>
      </dsp:txBody>
      <dsp:txXfrm>
        <a:off x="34007" y="34007"/>
        <a:ext cx="4827042" cy="628617"/>
      </dsp:txXfrm>
    </dsp:sp>
    <dsp:sp modelId="{4907FA4F-B87D-4CBF-A9A5-785185194284}">
      <dsp:nvSpPr>
        <dsp:cNvPr id="0" name=""/>
        <dsp:cNvSpPr/>
      </dsp:nvSpPr>
      <dsp:spPr>
        <a:xfrm>
          <a:off x="0" y="830812"/>
          <a:ext cx="4895056"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8"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IN" sz="2200" kern="1200" dirty="0"/>
            <a:t>Difficulty in Structured Observation</a:t>
          </a:r>
        </a:p>
        <a:p>
          <a:pPr marL="228600" lvl="1" indent="-228600" algn="l" defTabSz="977900">
            <a:lnSpc>
              <a:spcPct val="90000"/>
            </a:lnSpc>
            <a:spcBef>
              <a:spcPct val="0"/>
            </a:spcBef>
            <a:spcAft>
              <a:spcPct val="20000"/>
            </a:spcAft>
            <a:buChar char="••"/>
          </a:pPr>
          <a:r>
            <a:rPr lang="en-IN" sz="2200" kern="1200" dirty="0"/>
            <a:t>Reactivity</a:t>
          </a:r>
        </a:p>
        <a:p>
          <a:pPr marL="228600" lvl="1" indent="-228600" algn="l" defTabSz="977900">
            <a:lnSpc>
              <a:spcPct val="90000"/>
            </a:lnSpc>
            <a:spcBef>
              <a:spcPct val="0"/>
            </a:spcBef>
            <a:spcAft>
              <a:spcPct val="20000"/>
            </a:spcAft>
            <a:buChar char="••"/>
          </a:pPr>
          <a:r>
            <a:rPr lang="en-IN" sz="2200" kern="1200" dirty="0"/>
            <a:t>Privacy and ethical risks</a:t>
          </a:r>
        </a:p>
        <a:p>
          <a:pPr marL="228600" lvl="1" indent="-228600" algn="l" defTabSz="977900">
            <a:lnSpc>
              <a:spcPct val="90000"/>
            </a:lnSpc>
            <a:spcBef>
              <a:spcPct val="0"/>
            </a:spcBef>
            <a:spcAft>
              <a:spcPct val="20000"/>
            </a:spcAft>
            <a:buChar char="••"/>
          </a:pPr>
          <a:r>
            <a:rPr lang="en-IN" sz="2200" kern="1200" dirty="0"/>
            <a:t>Time-Consuming</a:t>
          </a:r>
        </a:p>
        <a:p>
          <a:pPr marL="228600" lvl="1" indent="-228600" algn="l" defTabSz="977900">
            <a:lnSpc>
              <a:spcPct val="90000"/>
            </a:lnSpc>
            <a:spcBef>
              <a:spcPct val="0"/>
            </a:spcBef>
            <a:spcAft>
              <a:spcPct val="20000"/>
            </a:spcAft>
            <a:buChar char="••"/>
          </a:pPr>
          <a:r>
            <a:rPr lang="en-IN" sz="2200" kern="1200" dirty="0"/>
            <a:t>Researcher Bias</a:t>
          </a:r>
        </a:p>
      </dsp:txBody>
      <dsp:txXfrm>
        <a:off x="0" y="830812"/>
        <a:ext cx="4895056" cy="18878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1/11/2025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1/11/2025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pPr/>
              <a:t>1/11/2025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262634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66478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256320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552948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65836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354813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543224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403330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49492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332023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78633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84876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B9795-92DC-40DC-A1CA-9A4B349D782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78588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B9795-92DC-40DC-A1CA-9A4B349D7824}" type="datetimeFigureOut">
              <a:rPr lang="en-US" smtClean="0"/>
              <a:t>1/11/2025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50090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2B9795-92DC-40DC-A1CA-9A4B349D7824}" type="datetimeFigureOut">
              <a:rPr lang="en-US" smtClean="0"/>
              <a:t>1/11/2025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313222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1/11/2025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325669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64005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67910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1">
                <a:lumMod val="20000"/>
                <a:lumOff val="80000"/>
              </a:schemeClr>
            </a:gs>
          </a:gsLst>
          <a:lin ang="54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2B9795-92DC-40DC-A1CA-9A4B349D7824}" type="datetimeFigureOut">
              <a:rPr lang="en-US" smtClean="0"/>
              <a:pPr/>
              <a:t>1/11/2025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3976506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jp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7.png"/><Relationship Id="rId2" Type="http://schemas.openxmlformats.org/officeDocument/2006/relationships/diagramData" Target="../diagrams/data14.xml"/><Relationship Id="rId1" Type="http://schemas.openxmlformats.org/officeDocument/2006/relationships/slideLayout" Target="../slideLayouts/slideLayout9.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9.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8.jpeg"/><Relationship Id="rId2" Type="http://schemas.openxmlformats.org/officeDocument/2006/relationships/diagramData" Target="../diagrams/data19.xml"/><Relationship Id="rId1" Type="http://schemas.openxmlformats.org/officeDocument/2006/relationships/slideLayout" Target="../slideLayouts/slideLayout9.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9.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4.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9.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jpe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AAB45A5B-5ABC-CC5C-0726-2B2D27FA0D6D}"/>
              </a:ext>
            </a:extLst>
          </p:cNvPr>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6" name="Title 5"/>
          <p:cNvSpPr>
            <a:spLocks noGrp="1"/>
          </p:cNvSpPr>
          <p:nvPr>
            <p:ph type="ctrTitle"/>
          </p:nvPr>
        </p:nvSpPr>
        <p:spPr>
          <a:xfrm>
            <a:off x="710773" y="1060020"/>
            <a:ext cx="6193491" cy="2219691"/>
          </a:xfrm>
        </p:spPr>
        <p:txBody>
          <a:bodyPr anchor="ctr">
            <a:noAutofit/>
          </a:bodyPr>
          <a:lstStyle/>
          <a:p>
            <a:r>
              <a:rPr lang="en-US" sz="2800" b="1" dirty="0">
                <a:solidFill>
                  <a:srgbClr val="002060"/>
                </a:solidFill>
                <a:latin typeface="Segoe UI Black" panose="020B0A02040204020203" pitchFamily="34" charset="0"/>
                <a:ea typeface="Segoe UI Black" panose="020B0A02040204020203" pitchFamily="34" charset="0"/>
                <a:cs typeface="Segoe UI Semibold" panose="020B0702040204020203" pitchFamily="34" charset="0"/>
              </a:rPr>
              <a:t>Usages of research methods in Social Work field</a:t>
            </a:r>
            <a:r>
              <a:rPr lang="en-US" sz="2800" b="1" dirty="0">
                <a:solidFill>
                  <a:schemeClr val="tx2"/>
                </a:solidFill>
                <a:latin typeface="Segoe UI Black" panose="020B0A02040204020203" pitchFamily="34" charset="0"/>
                <a:ea typeface="Segoe UI Black" panose="020B0A02040204020203" pitchFamily="34" charset="0"/>
                <a:cs typeface="Segoe UI Semibold" panose="020B0702040204020203" pitchFamily="34" charset="0"/>
              </a:rPr>
              <a:t/>
            </a:r>
            <a:br>
              <a:rPr lang="en-US" sz="2800" b="1" dirty="0">
                <a:solidFill>
                  <a:schemeClr val="tx2"/>
                </a:solidFill>
                <a:latin typeface="Segoe UI Black" panose="020B0A02040204020203" pitchFamily="34" charset="0"/>
                <a:ea typeface="Segoe UI Black" panose="020B0A02040204020203" pitchFamily="34" charset="0"/>
                <a:cs typeface="Segoe UI Semibold" panose="020B0702040204020203" pitchFamily="34" charset="0"/>
              </a:rPr>
            </a:br>
            <a:r>
              <a:rPr lang="en-US" sz="2400" dirty="0">
                <a:latin typeface="Abadi" panose="020B0604020104020204" pitchFamily="34" charset="0"/>
              </a:rPr>
              <a:t/>
            </a:r>
            <a:br>
              <a:rPr lang="en-US" sz="2400" dirty="0">
                <a:latin typeface="Abadi" panose="020B0604020104020204" pitchFamily="34" charset="0"/>
              </a:rPr>
            </a:br>
            <a:r>
              <a:rPr lang="en-US" sz="2000" b="1" dirty="0">
                <a:latin typeface="+mn-lt"/>
                <a:cs typeface="Segoe UI Semibold" panose="020B0702040204020203" pitchFamily="34" charset="0"/>
              </a:rPr>
              <a:t>Ethnography, Social Survey,</a:t>
            </a:r>
            <a:br>
              <a:rPr lang="en-US" sz="2000" b="1" dirty="0">
                <a:latin typeface="+mn-lt"/>
                <a:cs typeface="Segoe UI Semibold" panose="020B0702040204020203" pitchFamily="34" charset="0"/>
              </a:rPr>
            </a:br>
            <a:r>
              <a:rPr lang="en-US" sz="2000" b="1" dirty="0">
                <a:latin typeface="+mn-lt"/>
                <a:cs typeface="Segoe UI Semibold" panose="020B0702040204020203" pitchFamily="34" charset="0"/>
              </a:rPr>
              <a:t>Experimental and Case Study</a:t>
            </a:r>
            <a:endParaRPr lang="en-US" sz="2400" b="1" dirty="0">
              <a:latin typeface="+mn-lt"/>
              <a:cs typeface="Segoe UI Semibold" panose="020B0702040204020203" pitchFamily="34" charset="0"/>
            </a:endParaRPr>
          </a:p>
        </p:txBody>
      </p:sp>
      <p:sp>
        <p:nvSpPr>
          <p:cNvPr id="3" name="Subtitle 2">
            <a:extLst>
              <a:ext uri="{FF2B5EF4-FFF2-40B4-BE49-F238E27FC236}">
                <a16:creationId xmlns="" xmlns:a16="http://schemas.microsoft.com/office/drawing/2014/main" id="{7D4416A5-A8BC-41D2-B1D5-E4CEEA901F4A}"/>
              </a:ext>
            </a:extLst>
          </p:cNvPr>
          <p:cNvSpPr>
            <a:spLocks noGrp="1"/>
          </p:cNvSpPr>
          <p:nvPr>
            <p:ph type="subTitle" idx="1"/>
          </p:nvPr>
        </p:nvSpPr>
        <p:spPr>
          <a:xfrm>
            <a:off x="813410" y="4381135"/>
            <a:ext cx="5734050" cy="955564"/>
          </a:xfrm>
        </p:spPr>
        <p:txBody>
          <a:bodyPr>
            <a:normAutofit/>
          </a:bodyPr>
          <a:lstStyle/>
          <a:p>
            <a:r>
              <a:rPr lang="en-US" sz="2400" b="1" dirty="0"/>
              <a:t>Presented </a:t>
            </a:r>
            <a:r>
              <a:rPr lang="en-US" sz="2400" b="1" dirty="0" smtClean="0"/>
              <a:t>by</a:t>
            </a:r>
            <a:endParaRPr lang="en-US" sz="2400" b="1" dirty="0">
              <a:solidFill>
                <a:srgbClr val="002060"/>
              </a:solidFill>
              <a:latin typeface="Segoe UI Black" panose="020B0A02040204020203" pitchFamily="34" charset="0"/>
              <a:ea typeface="Segoe UI Black" panose="020B0A02040204020203" pitchFamily="34" charset="0"/>
            </a:endParaRPr>
          </a:p>
          <a:p>
            <a:r>
              <a:rPr lang="en-GB" sz="2400" b="1" dirty="0" err="1" smtClean="0">
                <a:solidFill>
                  <a:srgbClr val="002060"/>
                </a:solidFill>
                <a:latin typeface="Segoe UI Black" panose="020B0A02040204020203" pitchFamily="34" charset="0"/>
                <a:ea typeface="Segoe UI Black" panose="020B0A02040204020203" pitchFamily="34" charset="0"/>
              </a:rPr>
              <a:t>Jannat</a:t>
            </a:r>
            <a:r>
              <a:rPr lang="en-GB" sz="2400" b="1" dirty="0" smtClean="0">
                <a:solidFill>
                  <a:srgbClr val="002060"/>
                </a:solidFill>
                <a:latin typeface="Segoe UI Black" panose="020B0A02040204020203" pitchFamily="34" charset="0"/>
                <a:ea typeface="Segoe UI Black" panose="020B0A02040204020203" pitchFamily="34" charset="0"/>
              </a:rPr>
              <a:t> </a:t>
            </a:r>
            <a:r>
              <a:rPr lang="en-GB" sz="2400" b="1" dirty="0" err="1" smtClean="0">
                <a:solidFill>
                  <a:srgbClr val="002060"/>
                </a:solidFill>
                <a:latin typeface="Segoe UI Black" panose="020B0A02040204020203" pitchFamily="34" charset="0"/>
                <a:ea typeface="Segoe UI Black" panose="020B0A02040204020203" pitchFamily="34" charset="0"/>
              </a:rPr>
              <a:t>Ara</a:t>
            </a:r>
            <a:r>
              <a:rPr lang="en-GB" sz="2400" b="1" smtClean="0">
                <a:solidFill>
                  <a:srgbClr val="002060"/>
                </a:solidFill>
                <a:latin typeface="Segoe UI Black" panose="020B0A02040204020203" pitchFamily="34" charset="0"/>
                <a:ea typeface="Segoe UI Black" panose="020B0A02040204020203" pitchFamily="34" charset="0"/>
              </a:rPr>
              <a:t> Lima</a:t>
            </a:r>
            <a:endParaRPr lang="en-US" sz="2400" b="1" dirty="0"/>
          </a:p>
        </p:txBody>
      </p:sp>
      <p:sp>
        <p:nvSpPr>
          <p:cNvPr id="8" name="Rectangle: Diagonal Corners Snipped 7">
            <a:extLst>
              <a:ext uri="{FF2B5EF4-FFF2-40B4-BE49-F238E27FC236}">
                <a16:creationId xmlns="" xmlns:a16="http://schemas.microsoft.com/office/drawing/2014/main" id="{EBED9C9B-9C87-A977-C7F8-7FCA6F097741}"/>
              </a:ext>
            </a:extLst>
          </p:cNvPr>
          <p:cNvSpPr/>
          <p:nvPr/>
        </p:nvSpPr>
        <p:spPr>
          <a:xfrm>
            <a:off x="5435600" y="2082800"/>
            <a:ext cx="6045627" cy="4152900"/>
          </a:xfrm>
          <a:prstGeom prst="snip2DiagRect">
            <a:avLst/>
          </a:prstGeom>
          <a:blipFill dpi="0" rotWithShape="1">
            <a:blip r:embed="rId5">
              <a:extLst>
                <a:ext uri="{28A0092B-C50C-407E-A947-70E740481C1C}">
                  <a14:useLocalDpi xmlns:a14="http://schemas.microsoft.com/office/drawing/2010/main" val="0"/>
                </a:ext>
              </a:extLst>
            </a:blip>
            <a:srcRect/>
            <a:stretch>
              <a:fillRect/>
            </a:stretch>
          </a:blip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2133998"/>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11659073-B730-07FD-24C6-083A84B53237}"/>
              </a:ext>
            </a:extLst>
          </p:cNvPr>
          <p:cNvGraphicFramePr>
            <a:graphicFrameLocks noGrp="1"/>
          </p:cNvGraphicFramePr>
          <p:nvPr>
            <p:ph sz="half" idx="1"/>
            <p:extLst>
              <p:ext uri="{D42A27DB-BD31-4B8C-83A1-F6EECF244321}">
                <p14:modId xmlns:p14="http://schemas.microsoft.com/office/powerpoint/2010/main" val="1040685433"/>
              </p:ext>
            </p:extLst>
          </p:nvPr>
        </p:nvGraphicFramePr>
        <p:xfrm>
          <a:off x="1712912" y="872413"/>
          <a:ext cx="6255431" cy="2852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a:extLst>
              <a:ext uri="{FF2B5EF4-FFF2-40B4-BE49-F238E27FC236}">
                <a16:creationId xmlns="" xmlns:a16="http://schemas.microsoft.com/office/drawing/2014/main" id="{087D850A-01D1-80FA-6385-AE356F169186}"/>
              </a:ext>
            </a:extLst>
          </p:cNvPr>
          <p:cNvGraphicFramePr>
            <a:graphicFrameLocks noGrp="1"/>
          </p:cNvGraphicFramePr>
          <p:nvPr>
            <p:ph sz="half" idx="2"/>
            <p:extLst>
              <p:ext uri="{D42A27DB-BD31-4B8C-83A1-F6EECF244321}">
                <p14:modId xmlns:p14="http://schemas.microsoft.com/office/powerpoint/2010/main" val="1371643617"/>
              </p:ext>
            </p:extLst>
          </p:nvPr>
        </p:nvGraphicFramePr>
        <p:xfrm>
          <a:off x="6607966" y="3594618"/>
          <a:ext cx="5344547" cy="28528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369929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921" y="-8964"/>
            <a:ext cx="5426158" cy="1371600"/>
          </a:xfrm>
        </p:spPr>
        <p:txBody>
          <a:bodyPr>
            <a:normAutofit/>
          </a:bodyPr>
          <a:lstStyle/>
          <a:p>
            <a:r>
              <a:rPr lang="en-US" sz="3200" dirty="0">
                <a:latin typeface="Segoe UI Black" panose="020B0A02040204020203" pitchFamily="34" charset="0"/>
                <a:ea typeface="Segoe UI Black" panose="020B0A02040204020203" pitchFamily="34" charset="0"/>
                <a:cs typeface="Segoe UI Semibold" panose="020B0702040204020203" pitchFamily="34" charset="0"/>
              </a:rPr>
              <a:t>Case Study Method</a:t>
            </a:r>
          </a:p>
        </p:txBody>
      </p:sp>
      <p:graphicFrame>
        <p:nvGraphicFramePr>
          <p:cNvPr id="3" name="Diagram 2">
            <a:extLst>
              <a:ext uri="{FF2B5EF4-FFF2-40B4-BE49-F238E27FC236}">
                <a16:creationId xmlns="" xmlns:a16="http://schemas.microsoft.com/office/drawing/2014/main" id="{36EB7254-4877-4081-A34B-E9B655C568BA}"/>
              </a:ext>
            </a:extLst>
          </p:cNvPr>
          <p:cNvGraphicFramePr/>
          <p:nvPr>
            <p:extLst>
              <p:ext uri="{D42A27DB-BD31-4B8C-83A1-F6EECF244321}">
                <p14:modId xmlns:p14="http://schemas.microsoft.com/office/powerpoint/2010/main" val="2983694159"/>
              </p:ext>
            </p:extLst>
          </p:nvPr>
        </p:nvGraphicFramePr>
        <p:xfrm>
          <a:off x="868479" y="1769889"/>
          <a:ext cx="5821570" cy="4630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10 Best Interviewing Techniques for Employers in 2024">
            <a:extLst>
              <a:ext uri="{FF2B5EF4-FFF2-40B4-BE49-F238E27FC236}">
                <a16:creationId xmlns="" xmlns:a16="http://schemas.microsoft.com/office/drawing/2014/main" id="{A6A6D1C2-B276-4145-9FF7-4DB3DB9F1A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6383" y="2121526"/>
            <a:ext cx="4639261" cy="313160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354462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2FF4BE-B47B-474B-BDE7-35810C20F003}"/>
              </a:ext>
            </a:extLst>
          </p:cNvPr>
          <p:cNvSpPr>
            <a:spLocks noGrp="1"/>
          </p:cNvSpPr>
          <p:nvPr>
            <p:ph type="title"/>
          </p:nvPr>
        </p:nvSpPr>
        <p:spPr>
          <a:xfrm>
            <a:off x="1434790" y="-102637"/>
            <a:ext cx="10255186" cy="1398036"/>
          </a:xfrm>
        </p:spPr>
        <p:txBody>
          <a:bodyPr>
            <a:normAutofit/>
          </a:bodyPr>
          <a:lstStyle/>
          <a:p>
            <a:r>
              <a:rPr lang="en-US" sz="2800" dirty="0">
                <a:latin typeface="Segoe UI Black" panose="020B0A02040204020203" pitchFamily="34" charset="0"/>
                <a:ea typeface="Segoe UI Black" panose="020B0A02040204020203" pitchFamily="34" charset="0"/>
                <a:cs typeface="Segoe UI Semibold" panose="020B0702040204020203" pitchFamily="34" charset="0"/>
              </a:rPr>
              <a:t>Examples of Case Study Method in Social Work Research</a:t>
            </a:r>
            <a:endParaRPr lang="en-US" sz="2800" dirty="0">
              <a:latin typeface="Segoe UI Black" panose="020B0A02040204020203" pitchFamily="34" charset="0"/>
              <a:ea typeface="Segoe UI Black" panose="020B0A02040204020203" pitchFamily="34" charset="0"/>
            </a:endParaRPr>
          </a:p>
        </p:txBody>
      </p:sp>
      <p:graphicFrame>
        <p:nvGraphicFramePr>
          <p:cNvPr id="4" name="Diagram 3">
            <a:extLst>
              <a:ext uri="{FF2B5EF4-FFF2-40B4-BE49-F238E27FC236}">
                <a16:creationId xmlns="" xmlns:a16="http://schemas.microsoft.com/office/drawing/2014/main" id="{561D1ED2-FB5C-51D8-AAF8-65A5F3B3189D}"/>
              </a:ext>
            </a:extLst>
          </p:cNvPr>
          <p:cNvGraphicFramePr/>
          <p:nvPr>
            <p:extLst>
              <p:ext uri="{D42A27DB-BD31-4B8C-83A1-F6EECF244321}">
                <p14:modId xmlns:p14="http://schemas.microsoft.com/office/powerpoint/2010/main" val="2290196067"/>
              </p:ext>
            </p:extLst>
          </p:nvPr>
        </p:nvGraphicFramePr>
        <p:xfrm>
          <a:off x="1305188" y="1525255"/>
          <a:ext cx="10384788" cy="2257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2">
            <a:extLst>
              <a:ext uri="{FF2B5EF4-FFF2-40B4-BE49-F238E27FC236}">
                <a16:creationId xmlns="" xmlns:a16="http://schemas.microsoft.com/office/drawing/2014/main" id="{81F248C2-3CD9-41F4-BC8C-80B04E6241CC}"/>
              </a:ext>
            </a:extLst>
          </p:cNvPr>
          <p:cNvSpPr txBox="1">
            <a:spLocks/>
          </p:cNvSpPr>
          <p:nvPr/>
        </p:nvSpPr>
        <p:spPr>
          <a:xfrm>
            <a:off x="6275296" y="1600200"/>
            <a:ext cx="5127812" cy="457200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buFont typeface="Wingdings" panose="05000000000000000000" pitchFamily="2"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9pPr>
          </a:lstStyle>
          <a:p>
            <a:pPr algn="just">
              <a:lnSpc>
                <a:spcPct val="100000"/>
              </a:lnSpc>
            </a:pPr>
            <a:endParaRPr lang="en-US" sz="1600" dirty="0"/>
          </a:p>
        </p:txBody>
      </p:sp>
      <p:graphicFrame>
        <p:nvGraphicFramePr>
          <p:cNvPr id="6" name="Diagram 5">
            <a:extLst>
              <a:ext uri="{FF2B5EF4-FFF2-40B4-BE49-F238E27FC236}">
                <a16:creationId xmlns="" xmlns:a16="http://schemas.microsoft.com/office/drawing/2014/main" id="{DFC1A581-4A45-CFA5-0938-1960220F440A}"/>
              </a:ext>
            </a:extLst>
          </p:cNvPr>
          <p:cNvGraphicFramePr/>
          <p:nvPr>
            <p:extLst>
              <p:ext uri="{D42A27DB-BD31-4B8C-83A1-F6EECF244321}">
                <p14:modId xmlns:p14="http://schemas.microsoft.com/office/powerpoint/2010/main" val="838133594"/>
              </p:ext>
            </p:extLst>
          </p:nvPr>
        </p:nvGraphicFramePr>
        <p:xfrm>
          <a:off x="1306469" y="4087286"/>
          <a:ext cx="10383507" cy="18469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00207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11659073-B730-07FD-24C6-083A84B53237}"/>
              </a:ext>
            </a:extLst>
          </p:cNvPr>
          <p:cNvGraphicFramePr>
            <a:graphicFrameLocks noGrp="1"/>
          </p:cNvGraphicFramePr>
          <p:nvPr>
            <p:ph sz="half" idx="1"/>
            <p:extLst>
              <p:ext uri="{D42A27DB-BD31-4B8C-83A1-F6EECF244321}">
                <p14:modId xmlns:p14="http://schemas.microsoft.com/office/powerpoint/2010/main" val="1992927140"/>
              </p:ext>
            </p:extLst>
          </p:nvPr>
        </p:nvGraphicFramePr>
        <p:xfrm>
          <a:off x="1712912" y="550506"/>
          <a:ext cx="6255431" cy="317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a:extLst>
              <a:ext uri="{FF2B5EF4-FFF2-40B4-BE49-F238E27FC236}">
                <a16:creationId xmlns="" xmlns:a16="http://schemas.microsoft.com/office/drawing/2014/main" id="{087D850A-01D1-80FA-6385-AE356F169186}"/>
              </a:ext>
            </a:extLst>
          </p:cNvPr>
          <p:cNvGraphicFramePr>
            <a:graphicFrameLocks noGrp="1"/>
          </p:cNvGraphicFramePr>
          <p:nvPr>
            <p:ph sz="half" idx="2"/>
            <p:extLst>
              <p:ext uri="{D42A27DB-BD31-4B8C-83A1-F6EECF244321}">
                <p14:modId xmlns:p14="http://schemas.microsoft.com/office/powerpoint/2010/main" val="3867060712"/>
              </p:ext>
            </p:extLst>
          </p:nvPr>
        </p:nvGraphicFramePr>
        <p:xfrm>
          <a:off x="6029468" y="3650601"/>
          <a:ext cx="5344547" cy="28528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561357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08F68F-633F-4FDA-8D79-B99A304AB179}"/>
              </a:ext>
            </a:extLst>
          </p:cNvPr>
          <p:cNvSpPr>
            <a:spLocks noGrp="1"/>
          </p:cNvSpPr>
          <p:nvPr>
            <p:ph type="title"/>
          </p:nvPr>
        </p:nvSpPr>
        <p:spPr>
          <a:xfrm>
            <a:off x="3382921" y="429208"/>
            <a:ext cx="5426158" cy="821094"/>
          </a:xfrm>
        </p:spPr>
        <p:txBody>
          <a:bodyPr>
            <a:normAutofit/>
          </a:bodyPr>
          <a:lstStyle/>
          <a:p>
            <a:r>
              <a:rPr lang="en-US" sz="3200" dirty="0">
                <a:latin typeface="Segoe UI Black" panose="020B0A02040204020203" pitchFamily="34" charset="0"/>
                <a:ea typeface="Segoe UI Black" panose="020B0A02040204020203" pitchFamily="34" charset="0"/>
                <a:cs typeface="Segoe UI Semibold" panose="020B0702040204020203" pitchFamily="34" charset="0"/>
              </a:rPr>
              <a:t>Social Survey Method</a:t>
            </a:r>
          </a:p>
        </p:txBody>
      </p:sp>
      <p:graphicFrame>
        <p:nvGraphicFramePr>
          <p:cNvPr id="5" name="Diagram 4">
            <a:extLst>
              <a:ext uri="{FF2B5EF4-FFF2-40B4-BE49-F238E27FC236}">
                <a16:creationId xmlns="" xmlns:a16="http://schemas.microsoft.com/office/drawing/2014/main" id="{C0C87839-DB9A-A714-752A-1FB1791B4184}"/>
              </a:ext>
            </a:extLst>
          </p:cNvPr>
          <p:cNvGraphicFramePr/>
          <p:nvPr>
            <p:extLst>
              <p:ext uri="{D42A27DB-BD31-4B8C-83A1-F6EECF244321}">
                <p14:modId xmlns:p14="http://schemas.microsoft.com/office/powerpoint/2010/main" val="3345568124"/>
              </p:ext>
            </p:extLst>
          </p:nvPr>
        </p:nvGraphicFramePr>
        <p:xfrm>
          <a:off x="716994" y="1600200"/>
          <a:ext cx="555317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descr="Survey Questionnaire Vector Images (over 22,000)">
            <a:extLst>
              <a:ext uri="{FF2B5EF4-FFF2-40B4-BE49-F238E27FC236}">
                <a16:creationId xmlns="" xmlns:a16="http://schemas.microsoft.com/office/drawing/2014/main" id="{4B3F9C0F-F85E-4740-B3CF-B07DC69D7B4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591" r="9140"/>
          <a:stretch/>
        </p:blipFill>
        <p:spPr bwMode="auto">
          <a:xfrm>
            <a:off x="6643944" y="1877545"/>
            <a:ext cx="5196603" cy="401730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1661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65148-A94A-4DEC-BA49-1B38DAE3C2F0}"/>
              </a:ext>
            </a:extLst>
          </p:cNvPr>
          <p:cNvSpPr>
            <a:spLocks noGrp="1"/>
          </p:cNvSpPr>
          <p:nvPr>
            <p:ph type="title"/>
          </p:nvPr>
        </p:nvSpPr>
        <p:spPr>
          <a:xfrm>
            <a:off x="913557" y="380999"/>
            <a:ext cx="10740378" cy="1371600"/>
          </a:xfrm>
        </p:spPr>
        <p:txBody>
          <a:bodyPr>
            <a:normAutofit/>
          </a:bodyPr>
          <a:lstStyle/>
          <a:p>
            <a:r>
              <a:rPr lang="en-US" sz="2800" dirty="0">
                <a:latin typeface="Segoe UI Black" panose="020B0A02040204020203" pitchFamily="34" charset="0"/>
                <a:ea typeface="Segoe UI Black" panose="020B0A02040204020203" pitchFamily="34" charset="0"/>
                <a:cs typeface="Segoe UI Semibold" panose="020B0702040204020203" pitchFamily="34" charset="0"/>
              </a:rPr>
              <a:t>Examples of Social Survey Method in Social Work Research</a:t>
            </a:r>
          </a:p>
        </p:txBody>
      </p:sp>
      <p:graphicFrame>
        <p:nvGraphicFramePr>
          <p:cNvPr id="4" name="Diagram 3">
            <a:extLst>
              <a:ext uri="{FF2B5EF4-FFF2-40B4-BE49-F238E27FC236}">
                <a16:creationId xmlns="" xmlns:a16="http://schemas.microsoft.com/office/drawing/2014/main" id="{BF44994F-1B5B-962D-72BE-A40496158950}"/>
              </a:ext>
            </a:extLst>
          </p:cNvPr>
          <p:cNvGraphicFramePr/>
          <p:nvPr>
            <p:extLst>
              <p:ext uri="{D42A27DB-BD31-4B8C-83A1-F6EECF244321}">
                <p14:modId xmlns:p14="http://schemas.microsoft.com/office/powerpoint/2010/main" val="3700830200"/>
              </p:ext>
            </p:extLst>
          </p:nvPr>
        </p:nvGraphicFramePr>
        <p:xfrm>
          <a:off x="1559735" y="2038739"/>
          <a:ext cx="9448022" cy="4120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637314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11659073-B730-07FD-24C6-083A84B53237}"/>
              </a:ext>
            </a:extLst>
          </p:cNvPr>
          <p:cNvGraphicFramePr>
            <a:graphicFrameLocks noGrp="1"/>
          </p:cNvGraphicFramePr>
          <p:nvPr>
            <p:ph sz="half" idx="1"/>
            <p:extLst>
              <p:ext uri="{D42A27DB-BD31-4B8C-83A1-F6EECF244321}">
                <p14:modId xmlns:p14="http://schemas.microsoft.com/office/powerpoint/2010/main" val="1245577451"/>
              </p:ext>
            </p:extLst>
          </p:nvPr>
        </p:nvGraphicFramePr>
        <p:xfrm>
          <a:off x="1712912" y="923731"/>
          <a:ext cx="6255431" cy="2801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a:extLst>
              <a:ext uri="{FF2B5EF4-FFF2-40B4-BE49-F238E27FC236}">
                <a16:creationId xmlns="" xmlns:a16="http://schemas.microsoft.com/office/drawing/2014/main" id="{087D850A-01D1-80FA-6385-AE356F169186}"/>
              </a:ext>
            </a:extLst>
          </p:cNvPr>
          <p:cNvGraphicFramePr>
            <a:graphicFrameLocks noGrp="1"/>
          </p:cNvGraphicFramePr>
          <p:nvPr>
            <p:ph sz="half" idx="2"/>
            <p:extLst>
              <p:ext uri="{D42A27DB-BD31-4B8C-83A1-F6EECF244321}">
                <p14:modId xmlns:p14="http://schemas.microsoft.com/office/powerpoint/2010/main" val="805795940"/>
              </p:ext>
            </p:extLst>
          </p:nvPr>
        </p:nvGraphicFramePr>
        <p:xfrm>
          <a:off x="6029468" y="3125755"/>
          <a:ext cx="5783087" cy="33776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309449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22F392-1596-4366-9ED0-2E073CFAC0CC}"/>
              </a:ext>
            </a:extLst>
          </p:cNvPr>
          <p:cNvSpPr>
            <a:spLocks noGrp="1"/>
          </p:cNvSpPr>
          <p:nvPr>
            <p:ph type="title"/>
          </p:nvPr>
        </p:nvSpPr>
        <p:spPr>
          <a:xfrm>
            <a:off x="3382921" y="119742"/>
            <a:ext cx="5426158" cy="1371600"/>
          </a:xfrm>
        </p:spPr>
        <p:txBody>
          <a:bodyPr>
            <a:normAutofit/>
          </a:bodyPr>
          <a:lstStyle/>
          <a:p>
            <a:r>
              <a:rPr lang="en-US" sz="3600" dirty="0">
                <a:latin typeface="Segoe UI Black" panose="020B0A02040204020203" pitchFamily="34" charset="0"/>
                <a:ea typeface="Segoe UI Black" panose="020B0A02040204020203" pitchFamily="34" charset="0"/>
                <a:cs typeface="Segoe UI Semibold" panose="020B0702040204020203" pitchFamily="34" charset="0"/>
              </a:rPr>
              <a:t>Conclusion</a:t>
            </a:r>
          </a:p>
        </p:txBody>
      </p:sp>
      <p:graphicFrame>
        <p:nvGraphicFramePr>
          <p:cNvPr id="4" name="Diagram 3">
            <a:extLst>
              <a:ext uri="{FF2B5EF4-FFF2-40B4-BE49-F238E27FC236}">
                <a16:creationId xmlns="" xmlns:a16="http://schemas.microsoft.com/office/drawing/2014/main" id="{20E30E86-BD80-A3FD-23CB-57A593B4A998}"/>
              </a:ext>
            </a:extLst>
          </p:cNvPr>
          <p:cNvGraphicFramePr/>
          <p:nvPr>
            <p:extLst>
              <p:ext uri="{D42A27DB-BD31-4B8C-83A1-F6EECF244321}">
                <p14:modId xmlns:p14="http://schemas.microsoft.com/office/powerpoint/2010/main" val="3173188528"/>
              </p:ext>
            </p:extLst>
          </p:nvPr>
        </p:nvGraphicFramePr>
        <p:xfrm>
          <a:off x="1422026" y="1912776"/>
          <a:ext cx="9347948" cy="3550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4865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7AA73E2D-D357-F7CA-27B5-9DB52C996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142999"/>
            <a:ext cx="6858000" cy="6858000"/>
          </a:xfrm>
          <a:prstGeom prst="rect">
            <a:avLst/>
          </a:prstGeom>
        </p:spPr>
      </p:pic>
      <p:sp>
        <p:nvSpPr>
          <p:cNvPr id="9" name="TextBox 8">
            <a:extLst>
              <a:ext uri="{FF2B5EF4-FFF2-40B4-BE49-F238E27FC236}">
                <a16:creationId xmlns="" xmlns:a16="http://schemas.microsoft.com/office/drawing/2014/main" id="{0D632FF4-8491-7A83-C13A-23026592DAC8}"/>
              </a:ext>
            </a:extLst>
          </p:cNvPr>
          <p:cNvSpPr txBox="1"/>
          <p:nvPr/>
        </p:nvSpPr>
        <p:spPr>
          <a:xfrm>
            <a:off x="4254500" y="1758264"/>
            <a:ext cx="3911600" cy="646331"/>
          </a:xfrm>
          <a:prstGeom prst="rect">
            <a:avLst/>
          </a:prstGeom>
          <a:noFill/>
        </p:spPr>
        <p:txBody>
          <a:bodyPr wrap="square" rtlCol="0">
            <a:spAutoFit/>
          </a:bodyPr>
          <a:lstStyle/>
          <a:p>
            <a:r>
              <a:rPr lang="en-GB" sz="3600" dirty="0">
                <a:latin typeface="Segoe UI Black" panose="020B0A02040204020203" pitchFamily="34" charset="0"/>
                <a:ea typeface="Segoe UI Black" panose="020B0A02040204020203" pitchFamily="34" charset="0"/>
              </a:rPr>
              <a:t>Any Questions?</a:t>
            </a:r>
            <a:endParaRPr lang="en-IN" sz="36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138319816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9042" y="304800"/>
            <a:ext cx="10018713" cy="883331"/>
          </a:xfrm>
        </p:spPr>
        <p:txBody>
          <a:bodyPr>
            <a:normAutofit/>
          </a:bodyPr>
          <a:lstStyle/>
          <a:p>
            <a:r>
              <a:rPr lang="en-US" sz="3200" dirty="0">
                <a:latin typeface="Segoe UI Black" panose="020B0A02040204020203" pitchFamily="34" charset="0"/>
                <a:ea typeface="Segoe UI Black" panose="020B0A02040204020203" pitchFamily="34" charset="0"/>
                <a:cs typeface="Segoe UI Semibold" panose="020B0702040204020203" pitchFamily="34" charset="0"/>
              </a:rPr>
              <a:t>Curious Human Mind</a:t>
            </a:r>
          </a:p>
        </p:txBody>
      </p:sp>
      <p:pic>
        <p:nvPicPr>
          <p:cNvPr id="2050" name="Picture 2" descr="50+ Caveman Thinking Stock Illustrations, Royalty-Free Vector Graphics &amp;  Clip Art - iStock">
            <a:extLst>
              <a:ext uri="{FF2B5EF4-FFF2-40B4-BE49-F238E27FC236}">
                <a16:creationId xmlns="" xmlns:a16="http://schemas.microsoft.com/office/drawing/2014/main" id="{EC2F03E1-FBBE-4F5F-8CE8-57C0FF98F6C1}"/>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465295" y="1797423"/>
            <a:ext cx="3263153" cy="3263153"/>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Alternate Process 3">
            <a:extLst>
              <a:ext uri="{FF2B5EF4-FFF2-40B4-BE49-F238E27FC236}">
                <a16:creationId xmlns="" xmlns:a16="http://schemas.microsoft.com/office/drawing/2014/main" id="{9D92CF8D-7AD6-44CD-874D-F94C971C1477}"/>
              </a:ext>
            </a:extLst>
          </p:cNvPr>
          <p:cNvSpPr/>
          <p:nvPr/>
        </p:nvSpPr>
        <p:spPr>
          <a:xfrm>
            <a:off x="6248400" y="1967752"/>
            <a:ext cx="3953435" cy="470648"/>
          </a:xfrm>
          <a:prstGeom prst="flowChartAlternateProcess">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Segoe UI Semibold" panose="020B0702040204020203" pitchFamily="34" charset="0"/>
                <a:cs typeface="Segoe UI Semibold" panose="020B0702040204020203" pitchFamily="34" charset="0"/>
              </a:rPr>
              <a:t>Tendency to explore unknown</a:t>
            </a:r>
          </a:p>
        </p:txBody>
      </p:sp>
      <p:sp>
        <p:nvSpPr>
          <p:cNvPr id="8" name="Flowchart: Alternate Process 7">
            <a:extLst>
              <a:ext uri="{FF2B5EF4-FFF2-40B4-BE49-F238E27FC236}">
                <a16:creationId xmlns="" xmlns:a16="http://schemas.microsoft.com/office/drawing/2014/main" id="{21880FEF-C1CF-41E2-BFA2-AAC7111A07A4}"/>
              </a:ext>
            </a:extLst>
          </p:cNvPr>
          <p:cNvSpPr/>
          <p:nvPr/>
        </p:nvSpPr>
        <p:spPr>
          <a:xfrm>
            <a:off x="6248400" y="2675964"/>
            <a:ext cx="3953435" cy="470648"/>
          </a:xfrm>
          <a:prstGeom prst="flowChartAlternateProcess">
            <a:avLst/>
          </a:prstGeom>
          <a:solidFill>
            <a:srgbClr val="00206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Segoe UI Semibold" panose="020B0702040204020203" pitchFamily="34" charset="0"/>
                <a:cs typeface="Segoe UI Semibold" panose="020B0702040204020203" pitchFamily="34" charset="0"/>
              </a:rPr>
              <a:t>Use arbitrary method</a:t>
            </a:r>
          </a:p>
        </p:txBody>
      </p:sp>
      <p:sp>
        <p:nvSpPr>
          <p:cNvPr id="9" name="Flowchart: Alternate Process 8">
            <a:extLst>
              <a:ext uri="{FF2B5EF4-FFF2-40B4-BE49-F238E27FC236}">
                <a16:creationId xmlns="" xmlns:a16="http://schemas.microsoft.com/office/drawing/2014/main" id="{3267B61F-4FB0-4F1F-810D-B8CBC5439CCC}"/>
              </a:ext>
            </a:extLst>
          </p:cNvPr>
          <p:cNvSpPr/>
          <p:nvPr/>
        </p:nvSpPr>
        <p:spPr>
          <a:xfrm>
            <a:off x="6248400" y="3384176"/>
            <a:ext cx="3953435" cy="470648"/>
          </a:xfrm>
          <a:prstGeom prst="flowChartAlternateProcess">
            <a:avLst/>
          </a:prstGeom>
          <a:solidFill>
            <a:srgbClr val="7030A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Segoe UI Semibold" panose="020B0702040204020203" pitchFamily="34" charset="0"/>
                <a:cs typeface="Segoe UI Semibold" panose="020B0702040204020203" pitchFamily="34" charset="0"/>
              </a:rPr>
              <a:t>Right or wrong decisions</a:t>
            </a:r>
          </a:p>
        </p:txBody>
      </p:sp>
      <p:sp>
        <p:nvSpPr>
          <p:cNvPr id="10" name="Flowchart: Alternate Process 9">
            <a:extLst>
              <a:ext uri="{FF2B5EF4-FFF2-40B4-BE49-F238E27FC236}">
                <a16:creationId xmlns="" xmlns:a16="http://schemas.microsoft.com/office/drawing/2014/main" id="{4C806522-1724-4792-B98E-F55D4AC6E2CD}"/>
              </a:ext>
            </a:extLst>
          </p:cNvPr>
          <p:cNvSpPr/>
          <p:nvPr/>
        </p:nvSpPr>
        <p:spPr>
          <a:xfrm>
            <a:off x="6248399" y="4092388"/>
            <a:ext cx="3953435" cy="470648"/>
          </a:xfrm>
          <a:prstGeom prst="flowChartAlternateProcess">
            <a:avLst/>
          </a:prstGeom>
          <a:solidFill>
            <a:srgbClr val="C00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Segoe UI Semibold" panose="020B0702040204020203" pitchFamily="34" charset="0"/>
                <a:cs typeface="Segoe UI Semibold" panose="020B0702040204020203" pitchFamily="34" charset="0"/>
              </a:rPr>
              <a:t>Move into scientific method</a:t>
            </a:r>
          </a:p>
        </p:txBody>
      </p:sp>
      <p:sp>
        <p:nvSpPr>
          <p:cNvPr id="5" name="TextBox 4">
            <a:extLst>
              <a:ext uri="{FF2B5EF4-FFF2-40B4-BE49-F238E27FC236}">
                <a16:creationId xmlns="" xmlns:a16="http://schemas.microsoft.com/office/drawing/2014/main" id="{1887AAF7-EC17-44BC-BEA3-9B46C4753918}"/>
              </a:ext>
            </a:extLst>
          </p:cNvPr>
          <p:cNvSpPr txBox="1"/>
          <p:nvPr/>
        </p:nvSpPr>
        <p:spPr>
          <a:xfrm>
            <a:off x="3254188" y="1425695"/>
            <a:ext cx="663388" cy="1015663"/>
          </a:xfrm>
          <a:prstGeom prst="rect">
            <a:avLst/>
          </a:prstGeom>
          <a:noFill/>
        </p:spPr>
        <p:txBody>
          <a:bodyPr wrap="square" rtlCol="0">
            <a:spAutoFit/>
          </a:bodyPr>
          <a:lstStyle/>
          <a:p>
            <a:r>
              <a:rPr lang="en-US" sz="6000" dirty="0">
                <a:latin typeface="Segoe UI Black" panose="020B0A02040204020203" pitchFamily="34" charset="0"/>
                <a:ea typeface="Segoe UI Black" panose="020B0A02040204020203" pitchFamily="34" charset="0"/>
              </a:rPr>
              <a:t>!</a:t>
            </a:r>
          </a:p>
        </p:txBody>
      </p:sp>
    </p:spTree>
    <p:extLst>
      <p:ext uri="{BB962C8B-B14F-4D97-AF65-F5344CB8AC3E}">
        <p14:creationId xmlns:p14="http://schemas.microsoft.com/office/powerpoint/2010/main" val="165425530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CBF84B-836C-4863-A4CF-B2E06A1A9077}"/>
              </a:ext>
            </a:extLst>
          </p:cNvPr>
          <p:cNvSpPr>
            <a:spLocks noGrp="1"/>
          </p:cNvSpPr>
          <p:nvPr>
            <p:ph type="title"/>
          </p:nvPr>
        </p:nvSpPr>
        <p:spPr>
          <a:xfrm>
            <a:off x="1086643" y="0"/>
            <a:ext cx="10018713" cy="1547807"/>
          </a:xfrm>
        </p:spPr>
        <p:txBody>
          <a:bodyPr>
            <a:normAutofit/>
          </a:bodyPr>
          <a:lstStyle/>
          <a:p>
            <a:r>
              <a:rPr lang="en-US" sz="3200" dirty="0">
                <a:latin typeface="Segoe UI Black" panose="020B0A02040204020203" pitchFamily="34" charset="0"/>
                <a:ea typeface="Segoe UI Black" panose="020B0A02040204020203" pitchFamily="34" charset="0"/>
                <a:cs typeface="Segoe UI Semibold" panose="020B0702040204020203" pitchFamily="34" charset="0"/>
              </a:rPr>
              <a:t>Research Methods</a:t>
            </a:r>
          </a:p>
        </p:txBody>
      </p:sp>
      <p:sp>
        <p:nvSpPr>
          <p:cNvPr id="5" name="Flowchart: Alternate Process 4">
            <a:extLst>
              <a:ext uri="{FF2B5EF4-FFF2-40B4-BE49-F238E27FC236}">
                <a16:creationId xmlns="" xmlns:a16="http://schemas.microsoft.com/office/drawing/2014/main" id="{3EBA9EC9-0CD0-4564-86A1-004F18A2FFD2}"/>
              </a:ext>
            </a:extLst>
          </p:cNvPr>
          <p:cNvSpPr/>
          <p:nvPr/>
        </p:nvSpPr>
        <p:spPr>
          <a:xfrm>
            <a:off x="3955812" y="1429774"/>
            <a:ext cx="3953435" cy="470648"/>
          </a:xfrm>
          <a:prstGeom prst="flowChartAlternateProcess">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path path="circle">
              <a:fillToRect l="100000" t="100000"/>
            </a:path>
            <a:tileRect r="-100000" b="-100000"/>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2"/>
                </a:solidFill>
                <a:latin typeface="Segoe UI Semibold" panose="020B0702040204020203" pitchFamily="34" charset="0"/>
                <a:cs typeface="Segoe UI Semibold" panose="020B0702040204020203" pitchFamily="34" charset="0"/>
              </a:rPr>
              <a:t>Numerous methods of research</a:t>
            </a:r>
          </a:p>
        </p:txBody>
      </p:sp>
      <p:graphicFrame>
        <p:nvGraphicFramePr>
          <p:cNvPr id="10" name="Diagram 9">
            <a:extLst>
              <a:ext uri="{FF2B5EF4-FFF2-40B4-BE49-F238E27FC236}">
                <a16:creationId xmlns="" xmlns:a16="http://schemas.microsoft.com/office/drawing/2014/main" id="{52CD459B-1F11-A9CC-2F44-308F2EDF9DD7}"/>
              </a:ext>
            </a:extLst>
          </p:cNvPr>
          <p:cNvGraphicFramePr/>
          <p:nvPr/>
        </p:nvGraphicFramePr>
        <p:xfrm>
          <a:off x="0" y="2145980"/>
          <a:ext cx="7648253" cy="2566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 xmlns:a16="http://schemas.microsoft.com/office/drawing/2014/main" id="{AB1680FC-D26C-7BAC-7D52-1F5CE8A592B3}"/>
              </a:ext>
            </a:extLst>
          </p:cNvPr>
          <p:cNvGraphicFramePr/>
          <p:nvPr/>
        </p:nvGraphicFramePr>
        <p:xfrm>
          <a:off x="4599506" y="2145980"/>
          <a:ext cx="7545429" cy="21825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351169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 xmlns:a16="http://schemas.microsoft.com/office/drawing/2014/main" id="{7A7AFACA-EE7A-B1A2-3E98-C8C700D5BE9B}"/>
              </a:ext>
            </a:extLst>
          </p:cNvPr>
          <p:cNvSpPr/>
          <p:nvPr/>
        </p:nvSpPr>
        <p:spPr>
          <a:xfrm>
            <a:off x="3892312" y="3948954"/>
            <a:ext cx="3953435" cy="470648"/>
          </a:xfrm>
          <a:prstGeom prst="flowChartAlternateProcess">
            <a:avLst/>
          </a:prstGeom>
          <a:solidFill>
            <a:schemeClr val="accent4">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Segoe UI Semibold" panose="020B0702040204020203" pitchFamily="34" charset="0"/>
                <a:cs typeface="Segoe UI Semibold" panose="020B0702040204020203" pitchFamily="34" charset="0"/>
              </a:rPr>
              <a:t>Reason to use those methods</a:t>
            </a:r>
          </a:p>
        </p:txBody>
      </p:sp>
      <p:graphicFrame>
        <p:nvGraphicFramePr>
          <p:cNvPr id="5" name="Diagram 4">
            <a:extLst>
              <a:ext uri="{FF2B5EF4-FFF2-40B4-BE49-F238E27FC236}">
                <a16:creationId xmlns="" xmlns:a16="http://schemas.microsoft.com/office/drawing/2014/main" id="{74C91485-4534-DA45-85A9-E65B09E1A376}"/>
              </a:ext>
            </a:extLst>
          </p:cNvPr>
          <p:cNvGraphicFramePr/>
          <p:nvPr/>
        </p:nvGraphicFramePr>
        <p:xfrm>
          <a:off x="1865104" y="1438537"/>
          <a:ext cx="8128000" cy="2184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 xmlns:a16="http://schemas.microsoft.com/office/drawing/2014/main" id="{F24E16F6-449D-8883-BB2A-0C60CB58596C}"/>
              </a:ext>
            </a:extLst>
          </p:cNvPr>
          <p:cNvGraphicFramePr/>
          <p:nvPr/>
        </p:nvGraphicFramePr>
        <p:xfrm>
          <a:off x="1343038" y="4775537"/>
          <a:ext cx="9505923" cy="10156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92482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803" y="49306"/>
            <a:ext cx="10018713" cy="1752599"/>
          </a:xfrm>
        </p:spPr>
        <p:txBody>
          <a:bodyPr/>
          <a:lstStyle/>
          <a:p>
            <a:r>
              <a:rPr lang="en-US" dirty="0">
                <a:latin typeface="Segoe UI Black" panose="020B0A02040204020203" pitchFamily="34" charset="0"/>
                <a:ea typeface="Segoe UI Black" panose="020B0A02040204020203" pitchFamily="34" charset="0"/>
                <a:cs typeface="Segoe UI Semibold" panose="020B0702040204020203" pitchFamily="34" charset="0"/>
              </a:rPr>
              <a:t>Ethnography Method</a:t>
            </a:r>
          </a:p>
        </p:txBody>
      </p:sp>
      <p:graphicFrame>
        <p:nvGraphicFramePr>
          <p:cNvPr id="3" name="Content Placeholder 2">
            <a:extLst>
              <a:ext uri="{FF2B5EF4-FFF2-40B4-BE49-F238E27FC236}">
                <a16:creationId xmlns="" xmlns:a16="http://schemas.microsoft.com/office/drawing/2014/main" id="{4610E73D-CB7E-14AC-8F01-CBB28532D047}"/>
              </a:ext>
            </a:extLst>
          </p:cNvPr>
          <p:cNvGraphicFramePr>
            <a:graphicFrameLocks noGrp="1"/>
          </p:cNvGraphicFramePr>
          <p:nvPr>
            <p:ph sz="half" idx="1"/>
            <p:extLst>
              <p:ext uri="{D42A27DB-BD31-4B8C-83A1-F6EECF244321}">
                <p14:modId xmlns:p14="http://schemas.microsoft.com/office/powerpoint/2010/main" val="2024767279"/>
              </p:ext>
            </p:extLst>
          </p:nvPr>
        </p:nvGraphicFramePr>
        <p:xfrm>
          <a:off x="587828" y="1995769"/>
          <a:ext cx="6018245" cy="3375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How to conduct proper ethnographic research and get the most out of it for  your business? - EDISONDA - Business Design &amp; Innovations">
            <a:extLst>
              <a:ext uri="{FF2B5EF4-FFF2-40B4-BE49-F238E27FC236}">
                <a16:creationId xmlns="" xmlns:a16="http://schemas.microsoft.com/office/drawing/2014/main" id="{646C6BF4-7B8F-4108-92A0-474DC94C2303}"/>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1847" r="10830"/>
          <a:stretch/>
        </p:blipFill>
        <p:spPr bwMode="auto">
          <a:xfrm>
            <a:off x="7083410" y="1867220"/>
            <a:ext cx="4365106" cy="337500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378842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F633E9-927B-4D88-9A12-1985E0F85D48}"/>
              </a:ext>
            </a:extLst>
          </p:cNvPr>
          <p:cNvSpPr>
            <a:spLocks noGrp="1"/>
          </p:cNvSpPr>
          <p:nvPr>
            <p:ph type="title"/>
          </p:nvPr>
        </p:nvSpPr>
        <p:spPr>
          <a:xfrm>
            <a:off x="1200581" y="288181"/>
            <a:ext cx="10519968" cy="1419322"/>
          </a:xfrm>
        </p:spPr>
        <p:txBody>
          <a:bodyPr>
            <a:normAutofit/>
          </a:bodyPr>
          <a:lstStyle/>
          <a:p>
            <a:r>
              <a:rPr lang="en-US" sz="2800" dirty="0">
                <a:latin typeface="Segoe UI Black" panose="020B0A02040204020203" pitchFamily="34" charset="0"/>
                <a:ea typeface="Segoe UI Black" panose="020B0A02040204020203" pitchFamily="34" charset="0"/>
                <a:cs typeface="Segoe UI Semibold" panose="020B0702040204020203" pitchFamily="34" charset="0"/>
              </a:rPr>
              <a:t>Examples of Ethnography Method in Social Work Research</a:t>
            </a:r>
          </a:p>
        </p:txBody>
      </p:sp>
      <p:graphicFrame>
        <p:nvGraphicFramePr>
          <p:cNvPr id="7" name="Content Placeholder 6">
            <a:extLst>
              <a:ext uri="{FF2B5EF4-FFF2-40B4-BE49-F238E27FC236}">
                <a16:creationId xmlns="" xmlns:a16="http://schemas.microsoft.com/office/drawing/2014/main" id="{BAAE15AA-E4E5-BB71-2D70-0B0E637AA4C0}"/>
              </a:ext>
            </a:extLst>
          </p:cNvPr>
          <p:cNvGraphicFramePr>
            <a:graphicFrameLocks noGrp="1"/>
          </p:cNvGraphicFramePr>
          <p:nvPr>
            <p:ph sz="half" idx="1"/>
            <p:extLst>
              <p:ext uri="{D42A27DB-BD31-4B8C-83A1-F6EECF244321}">
                <p14:modId xmlns:p14="http://schemas.microsoft.com/office/powerpoint/2010/main" val="2376126332"/>
              </p:ext>
            </p:extLst>
          </p:nvPr>
        </p:nvGraphicFramePr>
        <p:xfrm>
          <a:off x="1199890" y="1085370"/>
          <a:ext cx="10416031" cy="2711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a:extLst>
              <a:ext uri="{FF2B5EF4-FFF2-40B4-BE49-F238E27FC236}">
                <a16:creationId xmlns="" xmlns:a16="http://schemas.microsoft.com/office/drawing/2014/main" id="{27A69747-F9B1-6DB1-FCE2-D723730B7582}"/>
              </a:ext>
            </a:extLst>
          </p:cNvPr>
          <p:cNvGraphicFramePr>
            <a:graphicFrameLocks noGrp="1"/>
          </p:cNvGraphicFramePr>
          <p:nvPr>
            <p:ph sz="half" idx="2"/>
            <p:extLst>
              <p:ext uri="{D42A27DB-BD31-4B8C-83A1-F6EECF244321}">
                <p14:modId xmlns:p14="http://schemas.microsoft.com/office/powerpoint/2010/main" val="1610361639"/>
              </p:ext>
            </p:extLst>
          </p:nvPr>
        </p:nvGraphicFramePr>
        <p:xfrm>
          <a:off x="1199890" y="3779265"/>
          <a:ext cx="10416721" cy="23884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40961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11659073-B730-07FD-24C6-083A84B53237}"/>
              </a:ext>
            </a:extLst>
          </p:cNvPr>
          <p:cNvGraphicFramePr>
            <a:graphicFrameLocks noGrp="1"/>
          </p:cNvGraphicFramePr>
          <p:nvPr>
            <p:ph sz="half" idx="1"/>
            <p:extLst>
              <p:ext uri="{D42A27DB-BD31-4B8C-83A1-F6EECF244321}">
                <p14:modId xmlns:p14="http://schemas.microsoft.com/office/powerpoint/2010/main" val="3818250895"/>
              </p:ext>
            </p:extLst>
          </p:nvPr>
        </p:nvGraphicFramePr>
        <p:xfrm>
          <a:off x="1712912" y="601046"/>
          <a:ext cx="4895055"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a:extLst>
              <a:ext uri="{FF2B5EF4-FFF2-40B4-BE49-F238E27FC236}">
                <a16:creationId xmlns="" xmlns:a16="http://schemas.microsoft.com/office/drawing/2014/main" id="{087D850A-01D1-80FA-6385-AE356F169186}"/>
              </a:ext>
            </a:extLst>
          </p:cNvPr>
          <p:cNvGraphicFramePr>
            <a:graphicFrameLocks noGrp="1"/>
          </p:cNvGraphicFramePr>
          <p:nvPr>
            <p:ph sz="half" idx="2"/>
            <p:extLst>
              <p:ext uri="{D42A27DB-BD31-4B8C-83A1-F6EECF244321}">
                <p14:modId xmlns:p14="http://schemas.microsoft.com/office/powerpoint/2010/main" val="3417063545"/>
              </p:ext>
            </p:extLst>
          </p:nvPr>
        </p:nvGraphicFramePr>
        <p:xfrm>
          <a:off x="6607967" y="3594618"/>
          <a:ext cx="4895056" cy="28528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32903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942" y="-138951"/>
            <a:ext cx="10018713" cy="1752599"/>
          </a:xfrm>
        </p:spPr>
        <p:txBody>
          <a:bodyPr/>
          <a:lstStyle/>
          <a:p>
            <a:r>
              <a:rPr lang="en-US" sz="3600" dirty="0">
                <a:latin typeface="Segoe UI Black" panose="020B0A02040204020203" pitchFamily="34" charset="0"/>
                <a:ea typeface="Segoe UI Black" panose="020B0A02040204020203" pitchFamily="34" charset="0"/>
                <a:cs typeface="Segoe UI Semibold" panose="020B0702040204020203" pitchFamily="34" charset="0"/>
              </a:rPr>
              <a:t>Experimental</a:t>
            </a:r>
            <a:r>
              <a:rPr lang="en-US" dirty="0">
                <a:latin typeface="Segoe UI Black" panose="020B0A02040204020203" pitchFamily="34" charset="0"/>
                <a:ea typeface="Segoe UI Black" panose="020B0A02040204020203" pitchFamily="34" charset="0"/>
                <a:cs typeface="Segoe UI Semibold" panose="020B0702040204020203" pitchFamily="34" charset="0"/>
              </a:rPr>
              <a:t> </a:t>
            </a:r>
            <a:r>
              <a:rPr lang="en-US" sz="3600" dirty="0">
                <a:latin typeface="Segoe UI Black" panose="020B0A02040204020203" pitchFamily="34" charset="0"/>
                <a:ea typeface="Segoe UI Black" panose="020B0A02040204020203" pitchFamily="34" charset="0"/>
                <a:cs typeface="Segoe UI Semibold" panose="020B0702040204020203" pitchFamily="34" charset="0"/>
              </a:rPr>
              <a:t>Method</a:t>
            </a:r>
            <a:endParaRPr lang="en-US" dirty="0">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6" name="AutoShape 2" descr="Experimental Research: What it is + Types of designs | QuestionPro">
            <a:extLst>
              <a:ext uri="{FF2B5EF4-FFF2-40B4-BE49-F238E27FC236}">
                <a16:creationId xmlns="" xmlns:a16="http://schemas.microsoft.com/office/drawing/2014/main" id="{A2BAF184-9FE8-43B8-8521-A7B1AC163C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 xmlns:a16="http://schemas.microsoft.com/office/drawing/2014/main" id="{256E5635-FBD2-45CF-B354-CA904CE4EF6D}"/>
              </a:ext>
            </a:extLst>
          </p:cNvPr>
          <p:cNvPicPr>
            <a:picLocks noChangeAspect="1"/>
          </p:cNvPicPr>
          <p:nvPr/>
        </p:nvPicPr>
        <p:blipFill rotWithShape="1">
          <a:blip r:embed="rId2">
            <a:extLst>
              <a:ext uri="{28A0092B-C50C-407E-A947-70E740481C1C}">
                <a14:useLocalDpi xmlns:a14="http://schemas.microsoft.com/office/drawing/2010/main" val="0"/>
              </a:ext>
            </a:extLst>
          </a:blip>
          <a:srcRect t="14509" b="6143"/>
          <a:stretch/>
        </p:blipFill>
        <p:spPr>
          <a:xfrm>
            <a:off x="6691926" y="1833869"/>
            <a:ext cx="4733729" cy="38022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aphicFrame>
        <p:nvGraphicFramePr>
          <p:cNvPr id="3" name="Diagram 2">
            <a:extLst>
              <a:ext uri="{FF2B5EF4-FFF2-40B4-BE49-F238E27FC236}">
                <a16:creationId xmlns="" xmlns:a16="http://schemas.microsoft.com/office/drawing/2014/main" id="{E1E567CF-180E-4A99-34AC-6644352BD084}"/>
              </a:ext>
            </a:extLst>
          </p:cNvPr>
          <p:cNvGraphicFramePr/>
          <p:nvPr>
            <p:extLst>
              <p:ext uri="{D42A27DB-BD31-4B8C-83A1-F6EECF244321}">
                <p14:modId xmlns:p14="http://schemas.microsoft.com/office/powerpoint/2010/main" val="3301460548"/>
              </p:ext>
            </p:extLst>
          </p:nvPr>
        </p:nvGraphicFramePr>
        <p:xfrm>
          <a:off x="877732" y="1833869"/>
          <a:ext cx="5302244" cy="3909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617C48-53B4-4FC4-B071-94122C8F2446}"/>
              </a:ext>
            </a:extLst>
          </p:cNvPr>
          <p:cNvSpPr>
            <a:spLocks noGrp="1"/>
          </p:cNvSpPr>
          <p:nvPr>
            <p:ph type="title"/>
          </p:nvPr>
        </p:nvSpPr>
        <p:spPr>
          <a:xfrm>
            <a:off x="1239629" y="123266"/>
            <a:ext cx="10018713" cy="1752599"/>
          </a:xfrm>
        </p:spPr>
        <p:txBody>
          <a:bodyPr>
            <a:normAutofit/>
          </a:bodyPr>
          <a:lstStyle/>
          <a:p>
            <a:r>
              <a:rPr lang="en-US" sz="2400" dirty="0">
                <a:latin typeface="Segoe UI Black" panose="020B0A02040204020203" pitchFamily="34" charset="0"/>
                <a:ea typeface="Segoe UI Black" panose="020B0A02040204020203" pitchFamily="34" charset="0"/>
                <a:cs typeface="Segoe UI Semibold" panose="020B0702040204020203" pitchFamily="34" charset="0"/>
              </a:rPr>
              <a:t>Examples of Experimental Method in Social Work Research</a:t>
            </a:r>
          </a:p>
        </p:txBody>
      </p:sp>
      <p:graphicFrame>
        <p:nvGraphicFramePr>
          <p:cNvPr id="5" name="Content Placeholder 4">
            <a:extLst>
              <a:ext uri="{FF2B5EF4-FFF2-40B4-BE49-F238E27FC236}">
                <a16:creationId xmlns="" xmlns:a16="http://schemas.microsoft.com/office/drawing/2014/main" id="{22807063-06AE-A41C-EB5D-628598920FA4}"/>
              </a:ext>
            </a:extLst>
          </p:cNvPr>
          <p:cNvGraphicFramePr>
            <a:graphicFrameLocks noGrp="1"/>
          </p:cNvGraphicFramePr>
          <p:nvPr>
            <p:ph idx="1"/>
            <p:extLst>
              <p:ext uri="{D42A27DB-BD31-4B8C-83A1-F6EECF244321}">
                <p14:modId xmlns:p14="http://schemas.microsoft.com/office/powerpoint/2010/main" val="1030743152"/>
              </p:ext>
            </p:extLst>
          </p:nvPr>
        </p:nvGraphicFramePr>
        <p:xfrm>
          <a:off x="1167071" y="1671003"/>
          <a:ext cx="10163831" cy="2789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736841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346</TotalTime>
  <Words>1051</Words>
  <Application>Microsoft Office PowerPoint</Application>
  <PresentationFormat>Custom</PresentationFormat>
  <Paragraphs>83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Usages of research methods in Social Work field  Ethnography, Social Survey, Experimental and Case Study</vt:lpstr>
      <vt:lpstr>Curious Human Mind</vt:lpstr>
      <vt:lpstr>Research Methods</vt:lpstr>
      <vt:lpstr>PowerPoint Presentation</vt:lpstr>
      <vt:lpstr>Ethnography Method</vt:lpstr>
      <vt:lpstr>Examples of Ethnography Method in Social Work Research</vt:lpstr>
      <vt:lpstr>PowerPoint Presentation</vt:lpstr>
      <vt:lpstr>Experimental Method</vt:lpstr>
      <vt:lpstr>Examples of Experimental Method in Social Work Research</vt:lpstr>
      <vt:lpstr>PowerPoint Presentation</vt:lpstr>
      <vt:lpstr>Case Study Method</vt:lpstr>
      <vt:lpstr>Examples of Case Study Method in Social Work Research</vt:lpstr>
      <vt:lpstr>PowerPoint Presentation</vt:lpstr>
      <vt:lpstr>Social Survey Method</vt:lpstr>
      <vt:lpstr>Examples of Social Survey Method in Social Work Research</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Research in Social work Exploring Ethnography, Social Survey, Experimental and Case Study Dimension</dc:title>
  <dc:creator>Md Oubaeid- Bin-Saad</dc:creator>
  <cp:lastModifiedBy>khan</cp:lastModifiedBy>
  <cp:revision>33</cp:revision>
  <dcterms:created xsi:type="dcterms:W3CDTF">2024-12-03T05:55:43Z</dcterms:created>
  <dcterms:modified xsi:type="dcterms:W3CDTF">2025-01-11T16:22:42Z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