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0" r:id="rId8"/>
    <p:sldId id="258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7"/>
    <p:restoredTop sz="94618"/>
  </p:normalViewPr>
  <p:slideViewPr>
    <p:cSldViewPr snapToGrid="0">
      <p:cViewPr varScale="1">
        <p:scale>
          <a:sx n="210" d="100"/>
          <a:sy n="2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40F18-D1A7-48F1-9D6C-32DCDB687F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D1617-2518-41DD-8CD5-9C8FB6CDDE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Team</a:t>
          </a:r>
          <a:endParaRPr lang="en-US"/>
        </a:p>
      </dgm:t>
    </dgm:pt>
    <dgm:pt modelId="{89158BD6-64DF-44B2-9DF6-A116250DA7FB}" type="parTrans" cxnId="{FE40D021-C405-405F-9B07-8301DFC2FCF0}">
      <dgm:prSet/>
      <dgm:spPr/>
      <dgm:t>
        <a:bodyPr/>
        <a:lstStyle/>
        <a:p>
          <a:endParaRPr lang="en-US"/>
        </a:p>
      </dgm:t>
    </dgm:pt>
    <dgm:pt modelId="{E669AEC8-EBE5-4561-A41D-754EBF698855}" type="sibTrans" cxnId="{FE40D021-C405-405F-9B07-8301DFC2FCF0}">
      <dgm:prSet/>
      <dgm:spPr/>
      <dgm:t>
        <a:bodyPr/>
        <a:lstStyle/>
        <a:p>
          <a:endParaRPr lang="en-US"/>
        </a:p>
      </dgm:t>
    </dgm:pt>
    <dgm:pt modelId="{8AFE2270-3314-4DBA-86B3-66DBFA8A11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Project goal</a:t>
          </a:r>
          <a:endParaRPr lang="en-US"/>
        </a:p>
      </dgm:t>
    </dgm:pt>
    <dgm:pt modelId="{E3BE2BEC-5A77-48C5-A6D3-0FC326BC34C9}" type="parTrans" cxnId="{F2959C30-66AC-4148-B8E5-FB10E4F092E7}">
      <dgm:prSet/>
      <dgm:spPr/>
      <dgm:t>
        <a:bodyPr/>
        <a:lstStyle/>
        <a:p>
          <a:endParaRPr lang="en-US"/>
        </a:p>
      </dgm:t>
    </dgm:pt>
    <dgm:pt modelId="{9E40DF37-F914-4CCA-94E7-D44DF3C46966}" type="sibTrans" cxnId="{F2959C30-66AC-4148-B8E5-FB10E4F092E7}">
      <dgm:prSet/>
      <dgm:spPr/>
      <dgm:t>
        <a:bodyPr/>
        <a:lstStyle/>
        <a:p>
          <a:endParaRPr lang="en-US"/>
        </a:p>
      </dgm:t>
    </dgm:pt>
    <dgm:pt modelId="{80A62760-FE11-4FCA-9304-7E2A0300CB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Our idea</a:t>
          </a:r>
          <a:endParaRPr lang="en-US"/>
        </a:p>
      </dgm:t>
    </dgm:pt>
    <dgm:pt modelId="{5027B959-E0BE-4DEF-8930-78D80789DA33}" type="parTrans" cxnId="{FE8DEBEC-3201-4EBD-9BD8-2A20FD85B959}">
      <dgm:prSet/>
      <dgm:spPr/>
      <dgm:t>
        <a:bodyPr/>
        <a:lstStyle/>
        <a:p>
          <a:endParaRPr lang="en-US"/>
        </a:p>
      </dgm:t>
    </dgm:pt>
    <dgm:pt modelId="{722EFF76-593F-4820-B47E-11A3C2E39F54}" type="sibTrans" cxnId="{FE8DEBEC-3201-4EBD-9BD8-2A20FD85B959}">
      <dgm:prSet/>
      <dgm:spPr/>
      <dgm:t>
        <a:bodyPr/>
        <a:lstStyle/>
        <a:p>
          <a:endParaRPr lang="en-US"/>
        </a:p>
      </dgm:t>
    </dgm:pt>
    <dgm:pt modelId="{8243AB0C-52E8-4D1C-ADF6-9EB656F73E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What we achieved?</a:t>
          </a:r>
          <a:endParaRPr lang="en-US"/>
        </a:p>
      </dgm:t>
    </dgm:pt>
    <dgm:pt modelId="{680BA93C-212C-4637-9065-4F5280BB9D34}" type="parTrans" cxnId="{2F526446-3BCD-4C13-9255-449516BFBF7F}">
      <dgm:prSet/>
      <dgm:spPr/>
      <dgm:t>
        <a:bodyPr/>
        <a:lstStyle/>
        <a:p>
          <a:endParaRPr lang="en-US"/>
        </a:p>
      </dgm:t>
    </dgm:pt>
    <dgm:pt modelId="{C114FCFF-AB32-412F-9FAD-CAD3AF4C4530}" type="sibTrans" cxnId="{2F526446-3BCD-4C13-9255-449516BFBF7F}">
      <dgm:prSet/>
      <dgm:spPr/>
      <dgm:t>
        <a:bodyPr/>
        <a:lstStyle/>
        <a:p>
          <a:endParaRPr lang="en-US"/>
        </a:p>
      </dgm:t>
    </dgm:pt>
    <dgm:pt modelId="{9A951CA0-B684-4416-954F-8AC164611B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Challenges</a:t>
          </a:r>
          <a:endParaRPr lang="en-US"/>
        </a:p>
      </dgm:t>
    </dgm:pt>
    <dgm:pt modelId="{1E61CCD2-C26B-4666-87C6-C33E9F3832B8}" type="parTrans" cxnId="{3B440E17-996C-486A-9DFE-8FB5AD3896DE}">
      <dgm:prSet/>
      <dgm:spPr/>
      <dgm:t>
        <a:bodyPr/>
        <a:lstStyle/>
        <a:p>
          <a:endParaRPr lang="en-US"/>
        </a:p>
      </dgm:t>
    </dgm:pt>
    <dgm:pt modelId="{5B37F8E2-1F63-4287-9478-CF0F77461FF6}" type="sibTrans" cxnId="{3B440E17-996C-486A-9DFE-8FB5AD3896DE}">
      <dgm:prSet/>
      <dgm:spPr/>
      <dgm:t>
        <a:bodyPr/>
        <a:lstStyle/>
        <a:p>
          <a:endParaRPr lang="en-US"/>
        </a:p>
      </dgm:t>
    </dgm:pt>
    <dgm:pt modelId="{9BA29EB9-9005-4BE8-A44B-70909BCCC9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Demo</a:t>
          </a:r>
          <a:endParaRPr lang="en-US"/>
        </a:p>
      </dgm:t>
    </dgm:pt>
    <dgm:pt modelId="{0BADBC70-29C2-4D63-AE81-495F077DF26D}" type="parTrans" cxnId="{A07A6DF2-C52E-429E-B417-584E134E6315}">
      <dgm:prSet/>
      <dgm:spPr/>
      <dgm:t>
        <a:bodyPr/>
        <a:lstStyle/>
        <a:p>
          <a:endParaRPr lang="en-US"/>
        </a:p>
      </dgm:t>
    </dgm:pt>
    <dgm:pt modelId="{C412B420-A8FD-4677-BCD5-AE2CB963AB59}" type="sibTrans" cxnId="{A07A6DF2-C52E-429E-B417-584E134E6315}">
      <dgm:prSet/>
      <dgm:spPr/>
      <dgm:t>
        <a:bodyPr/>
        <a:lstStyle/>
        <a:p>
          <a:endParaRPr lang="en-US"/>
        </a:p>
      </dgm:t>
    </dgm:pt>
    <dgm:pt modelId="{18DCB95B-B637-4241-AD80-E7A7F6BF55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How we would continue?</a:t>
          </a:r>
          <a:endParaRPr lang="en-US"/>
        </a:p>
      </dgm:t>
    </dgm:pt>
    <dgm:pt modelId="{CCA8907A-659E-4FEA-B76B-673682E4D63D}" type="parTrans" cxnId="{D7BBD408-698E-482B-8BBA-13A2B30A2D71}">
      <dgm:prSet/>
      <dgm:spPr/>
      <dgm:t>
        <a:bodyPr/>
        <a:lstStyle/>
        <a:p>
          <a:endParaRPr lang="en-US"/>
        </a:p>
      </dgm:t>
    </dgm:pt>
    <dgm:pt modelId="{E2ED6A27-4B43-47A8-A35B-8C893CBE9765}" type="sibTrans" cxnId="{D7BBD408-698E-482B-8BBA-13A2B30A2D71}">
      <dgm:prSet/>
      <dgm:spPr/>
      <dgm:t>
        <a:bodyPr/>
        <a:lstStyle/>
        <a:p>
          <a:endParaRPr lang="en-US"/>
        </a:p>
      </dgm:t>
    </dgm:pt>
    <dgm:pt modelId="{6A3BB363-63CD-4511-9D0B-805BDAE15292}" type="pres">
      <dgm:prSet presAssocID="{89740F18-D1A7-48F1-9D6C-32DCDB687FA9}" presName="root" presStyleCnt="0">
        <dgm:presLayoutVars>
          <dgm:dir/>
          <dgm:resizeHandles val="exact"/>
        </dgm:presLayoutVars>
      </dgm:prSet>
      <dgm:spPr/>
    </dgm:pt>
    <dgm:pt modelId="{2DB7DEB2-86FA-48A7-92B2-BAD0236670E2}" type="pres">
      <dgm:prSet presAssocID="{7C8D1617-2518-41DD-8CD5-9C8FB6CDDE34}" presName="compNode" presStyleCnt="0"/>
      <dgm:spPr/>
    </dgm:pt>
    <dgm:pt modelId="{D74E4C13-83E5-463F-A7AF-0ECB40193398}" type="pres">
      <dgm:prSet presAssocID="{7C8D1617-2518-41DD-8CD5-9C8FB6CDDE34}" presName="iconBgRect" presStyleLbl="bgShp" presStyleIdx="0" presStyleCnt="7"/>
      <dgm:spPr/>
    </dgm:pt>
    <dgm:pt modelId="{01A1D635-21A5-4EB3-9878-EEE9F33BF221}" type="pres">
      <dgm:prSet presAssocID="{7C8D1617-2518-41DD-8CD5-9C8FB6CDDE3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6D735C5B-85B4-462F-9839-E5A8E1E164E0}" type="pres">
      <dgm:prSet presAssocID="{7C8D1617-2518-41DD-8CD5-9C8FB6CDDE34}" presName="spaceRect" presStyleCnt="0"/>
      <dgm:spPr/>
    </dgm:pt>
    <dgm:pt modelId="{4F627077-9347-4092-931D-ADEB8862AE10}" type="pres">
      <dgm:prSet presAssocID="{7C8D1617-2518-41DD-8CD5-9C8FB6CDDE34}" presName="textRect" presStyleLbl="revTx" presStyleIdx="0" presStyleCnt="7">
        <dgm:presLayoutVars>
          <dgm:chMax val="1"/>
          <dgm:chPref val="1"/>
        </dgm:presLayoutVars>
      </dgm:prSet>
      <dgm:spPr/>
    </dgm:pt>
    <dgm:pt modelId="{D9D5537C-19C5-41B0-88BC-5DE49CEFDD87}" type="pres">
      <dgm:prSet presAssocID="{E669AEC8-EBE5-4561-A41D-754EBF698855}" presName="sibTrans" presStyleCnt="0"/>
      <dgm:spPr/>
    </dgm:pt>
    <dgm:pt modelId="{06B8AFE5-8B20-48B4-A0B0-90430B889FB7}" type="pres">
      <dgm:prSet presAssocID="{8AFE2270-3314-4DBA-86B3-66DBFA8A113D}" presName="compNode" presStyleCnt="0"/>
      <dgm:spPr/>
    </dgm:pt>
    <dgm:pt modelId="{2DB1288A-B4A6-4601-BE25-163D014CE510}" type="pres">
      <dgm:prSet presAssocID="{8AFE2270-3314-4DBA-86B3-66DBFA8A113D}" presName="iconBgRect" presStyleLbl="bgShp" presStyleIdx="1" presStyleCnt="7"/>
      <dgm:spPr/>
    </dgm:pt>
    <dgm:pt modelId="{05845E7A-9345-42AE-B082-D7FBA62ECCD7}" type="pres">
      <dgm:prSet presAssocID="{8AFE2270-3314-4DBA-86B3-66DBFA8A113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3B1018B-DD5D-4163-853E-DF40C32FDD22}" type="pres">
      <dgm:prSet presAssocID="{8AFE2270-3314-4DBA-86B3-66DBFA8A113D}" presName="spaceRect" presStyleCnt="0"/>
      <dgm:spPr/>
    </dgm:pt>
    <dgm:pt modelId="{09B2F42C-996D-406B-8353-84CC976BE362}" type="pres">
      <dgm:prSet presAssocID="{8AFE2270-3314-4DBA-86B3-66DBFA8A113D}" presName="textRect" presStyleLbl="revTx" presStyleIdx="1" presStyleCnt="7">
        <dgm:presLayoutVars>
          <dgm:chMax val="1"/>
          <dgm:chPref val="1"/>
        </dgm:presLayoutVars>
      </dgm:prSet>
      <dgm:spPr/>
    </dgm:pt>
    <dgm:pt modelId="{347E8038-78A0-47B0-AA56-2B0E06262F52}" type="pres">
      <dgm:prSet presAssocID="{9E40DF37-F914-4CCA-94E7-D44DF3C46966}" presName="sibTrans" presStyleCnt="0"/>
      <dgm:spPr/>
    </dgm:pt>
    <dgm:pt modelId="{380F1253-640D-4791-AD71-A406F114CBD0}" type="pres">
      <dgm:prSet presAssocID="{80A62760-FE11-4FCA-9304-7E2A0300CB8B}" presName="compNode" presStyleCnt="0"/>
      <dgm:spPr/>
    </dgm:pt>
    <dgm:pt modelId="{A0F72B35-BB59-4F5B-8236-D036114B4A46}" type="pres">
      <dgm:prSet presAssocID="{80A62760-FE11-4FCA-9304-7E2A0300CB8B}" presName="iconBgRect" presStyleLbl="bgShp" presStyleIdx="2" presStyleCnt="7"/>
      <dgm:spPr/>
    </dgm:pt>
    <dgm:pt modelId="{F7F8EDA4-4E7F-4101-B9F3-92F045E56375}" type="pres">
      <dgm:prSet presAssocID="{80A62760-FE11-4FCA-9304-7E2A0300CB8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E2D7325-282D-4B92-B0B1-95FB77FF24B7}" type="pres">
      <dgm:prSet presAssocID="{80A62760-FE11-4FCA-9304-7E2A0300CB8B}" presName="spaceRect" presStyleCnt="0"/>
      <dgm:spPr/>
    </dgm:pt>
    <dgm:pt modelId="{E2DEFBB0-1C2A-4831-902A-B3FD6A8229E3}" type="pres">
      <dgm:prSet presAssocID="{80A62760-FE11-4FCA-9304-7E2A0300CB8B}" presName="textRect" presStyleLbl="revTx" presStyleIdx="2" presStyleCnt="7">
        <dgm:presLayoutVars>
          <dgm:chMax val="1"/>
          <dgm:chPref val="1"/>
        </dgm:presLayoutVars>
      </dgm:prSet>
      <dgm:spPr/>
    </dgm:pt>
    <dgm:pt modelId="{967748CB-ACD4-435F-B2F9-099083BBA373}" type="pres">
      <dgm:prSet presAssocID="{722EFF76-593F-4820-B47E-11A3C2E39F54}" presName="sibTrans" presStyleCnt="0"/>
      <dgm:spPr/>
    </dgm:pt>
    <dgm:pt modelId="{6DF3789E-ECE3-4EAF-A081-4921975A0020}" type="pres">
      <dgm:prSet presAssocID="{8243AB0C-52E8-4D1C-ADF6-9EB656F73E77}" presName="compNode" presStyleCnt="0"/>
      <dgm:spPr/>
    </dgm:pt>
    <dgm:pt modelId="{E0CC0476-AFD3-404C-8DFE-2C87F7FB00FA}" type="pres">
      <dgm:prSet presAssocID="{8243AB0C-52E8-4D1C-ADF6-9EB656F73E77}" presName="iconBgRect" presStyleLbl="bgShp" presStyleIdx="3" presStyleCnt="7"/>
      <dgm:spPr/>
    </dgm:pt>
    <dgm:pt modelId="{505C7972-3858-43E6-A2B6-ECA11118932A}" type="pres">
      <dgm:prSet presAssocID="{8243AB0C-52E8-4D1C-ADF6-9EB656F73E7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5AE275-BD08-4279-9B7E-1E2247798F93}" type="pres">
      <dgm:prSet presAssocID="{8243AB0C-52E8-4D1C-ADF6-9EB656F73E77}" presName="spaceRect" presStyleCnt="0"/>
      <dgm:spPr/>
    </dgm:pt>
    <dgm:pt modelId="{D6E40F65-54CF-4B74-84CF-A6991F6C87B7}" type="pres">
      <dgm:prSet presAssocID="{8243AB0C-52E8-4D1C-ADF6-9EB656F73E77}" presName="textRect" presStyleLbl="revTx" presStyleIdx="3" presStyleCnt="7">
        <dgm:presLayoutVars>
          <dgm:chMax val="1"/>
          <dgm:chPref val="1"/>
        </dgm:presLayoutVars>
      </dgm:prSet>
      <dgm:spPr/>
    </dgm:pt>
    <dgm:pt modelId="{F46B7D38-4DFD-4C23-B551-1050886A778B}" type="pres">
      <dgm:prSet presAssocID="{C114FCFF-AB32-412F-9FAD-CAD3AF4C4530}" presName="sibTrans" presStyleCnt="0"/>
      <dgm:spPr/>
    </dgm:pt>
    <dgm:pt modelId="{07024E17-A551-49BD-BC25-5D818B6CE3C0}" type="pres">
      <dgm:prSet presAssocID="{9A951CA0-B684-4416-954F-8AC164611B54}" presName="compNode" presStyleCnt="0"/>
      <dgm:spPr/>
    </dgm:pt>
    <dgm:pt modelId="{1BB8226B-20F4-46C3-B9A0-5BF279B49D5D}" type="pres">
      <dgm:prSet presAssocID="{9A951CA0-B684-4416-954F-8AC164611B54}" presName="iconBgRect" presStyleLbl="bgShp" presStyleIdx="4" presStyleCnt="7"/>
      <dgm:spPr/>
    </dgm:pt>
    <dgm:pt modelId="{C290C38C-0B68-4775-84A3-BEE92A38CA6D}" type="pres">
      <dgm:prSet presAssocID="{9A951CA0-B684-4416-954F-8AC164611B5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F555C2C-3A99-48E9-893E-F5AAB1ACDD60}" type="pres">
      <dgm:prSet presAssocID="{9A951CA0-B684-4416-954F-8AC164611B54}" presName="spaceRect" presStyleCnt="0"/>
      <dgm:spPr/>
    </dgm:pt>
    <dgm:pt modelId="{376BBBDC-DBC8-4432-A683-4CD65849B165}" type="pres">
      <dgm:prSet presAssocID="{9A951CA0-B684-4416-954F-8AC164611B54}" presName="textRect" presStyleLbl="revTx" presStyleIdx="4" presStyleCnt="7">
        <dgm:presLayoutVars>
          <dgm:chMax val="1"/>
          <dgm:chPref val="1"/>
        </dgm:presLayoutVars>
      </dgm:prSet>
      <dgm:spPr/>
    </dgm:pt>
    <dgm:pt modelId="{19BDA4F3-59FE-4DA3-84A6-8F7644B4B896}" type="pres">
      <dgm:prSet presAssocID="{5B37F8E2-1F63-4287-9478-CF0F77461FF6}" presName="sibTrans" presStyleCnt="0"/>
      <dgm:spPr/>
    </dgm:pt>
    <dgm:pt modelId="{6237A569-F7B0-407D-87E6-3E06C3FFC660}" type="pres">
      <dgm:prSet presAssocID="{9BA29EB9-9005-4BE8-A44B-70909BCCC9DA}" presName="compNode" presStyleCnt="0"/>
      <dgm:spPr/>
    </dgm:pt>
    <dgm:pt modelId="{B63EAA90-E9AD-4201-9B0C-6B99501AA049}" type="pres">
      <dgm:prSet presAssocID="{9BA29EB9-9005-4BE8-A44B-70909BCCC9DA}" presName="iconBgRect" presStyleLbl="bgShp" presStyleIdx="5" presStyleCnt="7"/>
      <dgm:spPr/>
    </dgm:pt>
    <dgm:pt modelId="{2E07D7B5-2753-4748-8FC6-7B0338AD720B}" type="pres">
      <dgm:prSet presAssocID="{9BA29EB9-9005-4BE8-A44B-70909BCCC9D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79C86050-E72F-4B6E-81DA-DF21263B077B}" type="pres">
      <dgm:prSet presAssocID="{9BA29EB9-9005-4BE8-A44B-70909BCCC9DA}" presName="spaceRect" presStyleCnt="0"/>
      <dgm:spPr/>
    </dgm:pt>
    <dgm:pt modelId="{FA8DCE01-A2B8-4C91-AF3C-7F8B61E1B021}" type="pres">
      <dgm:prSet presAssocID="{9BA29EB9-9005-4BE8-A44B-70909BCCC9DA}" presName="textRect" presStyleLbl="revTx" presStyleIdx="5" presStyleCnt="7">
        <dgm:presLayoutVars>
          <dgm:chMax val="1"/>
          <dgm:chPref val="1"/>
        </dgm:presLayoutVars>
      </dgm:prSet>
      <dgm:spPr/>
    </dgm:pt>
    <dgm:pt modelId="{EC14FA7B-1E07-4D76-8C31-B469A139DEE4}" type="pres">
      <dgm:prSet presAssocID="{C412B420-A8FD-4677-BCD5-AE2CB963AB59}" presName="sibTrans" presStyleCnt="0"/>
      <dgm:spPr/>
    </dgm:pt>
    <dgm:pt modelId="{6D5D58B9-8D00-4091-B538-30D522AD68C2}" type="pres">
      <dgm:prSet presAssocID="{18DCB95B-B637-4241-AD80-E7A7F6BF554E}" presName="compNode" presStyleCnt="0"/>
      <dgm:spPr/>
    </dgm:pt>
    <dgm:pt modelId="{0820D654-721C-41F2-8372-01C09A9D88A7}" type="pres">
      <dgm:prSet presAssocID="{18DCB95B-B637-4241-AD80-E7A7F6BF554E}" presName="iconBgRect" presStyleLbl="bgShp" presStyleIdx="6" presStyleCnt="7"/>
      <dgm:spPr/>
    </dgm:pt>
    <dgm:pt modelId="{FEF8FCDD-7538-487B-9D86-5B729990FE16}" type="pres">
      <dgm:prSet presAssocID="{18DCB95B-B637-4241-AD80-E7A7F6BF554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FB9E2D4-8187-4874-BE86-CA3B54909BD1}" type="pres">
      <dgm:prSet presAssocID="{18DCB95B-B637-4241-AD80-E7A7F6BF554E}" presName="spaceRect" presStyleCnt="0"/>
      <dgm:spPr/>
    </dgm:pt>
    <dgm:pt modelId="{61BE6F80-1DF8-4DB5-91D9-865037CAC4AE}" type="pres">
      <dgm:prSet presAssocID="{18DCB95B-B637-4241-AD80-E7A7F6BF554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7BBD408-698E-482B-8BBA-13A2B30A2D71}" srcId="{89740F18-D1A7-48F1-9D6C-32DCDB687FA9}" destId="{18DCB95B-B637-4241-AD80-E7A7F6BF554E}" srcOrd="6" destOrd="0" parTransId="{CCA8907A-659E-4FEA-B76B-673682E4D63D}" sibTransId="{E2ED6A27-4B43-47A8-A35B-8C893CBE9765}"/>
    <dgm:cxn modelId="{12A9D514-70EF-487B-A4FB-12E2CDD7B52B}" type="presOf" srcId="{8AFE2270-3314-4DBA-86B3-66DBFA8A113D}" destId="{09B2F42C-996D-406B-8353-84CC976BE362}" srcOrd="0" destOrd="0" presId="urn:microsoft.com/office/officeart/2018/5/layout/IconCircleLabelList"/>
    <dgm:cxn modelId="{3B440E17-996C-486A-9DFE-8FB5AD3896DE}" srcId="{89740F18-D1A7-48F1-9D6C-32DCDB687FA9}" destId="{9A951CA0-B684-4416-954F-8AC164611B54}" srcOrd="4" destOrd="0" parTransId="{1E61CCD2-C26B-4666-87C6-C33E9F3832B8}" sibTransId="{5B37F8E2-1F63-4287-9478-CF0F77461FF6}"/>
    <dgm:cxn modelId="{A29E9818-0AB7-4E9D-9318-9C765C7392CB}" type="presOf" srcId="{89740F18-D1A7-48F1-9D6C-32DCDB687FA9}" destId="{6A3BB363-63CD-4511-9D0B-805BDAE15292}" srcOrd="0" destOrd="0" presId="urn:microsoft.com/office/officeart/2018/5/layout/IconCircleLabelList"/>
    <dgm:cxn modelId="{C4A4C819-1A8A-4CFD-BE4A-CD30CE57DDA0}" type="presOf" srcId="{9A951CA0-B684-4416-954F-8AC164611B54}" destId="{376BBBDC-DBC8-4432-A683-4CD65849B165}" srcOrd="0" destOrd="0" presId="urn:microsoft.com/office/officeart/2018/5/layout/IconCircleLabelList"/>
    <dgm:cxn modelId="{FE40D021-C405-405F-9B07-8301DFC2FCF0}" srcId="{89740F18-D1A7-48F1-9D6C-32DCDB687FA9}" destId="{7C8D1617-2518-41DD-8CD5-9C8FB6CDDE34}" srcOrd="0" destOrd="0" parTransId="{89158BD6-64DF-44B2-9DF6-A116250DA7FB}" sibTransId="{E669AEC8-EBE5-4561-A41D-754EBF698855}"/>
    <dgm:cxn modelId="{F2959C30-66AC-4148-B8E5-FB10E4F092E7}" srcId="{89740F18-D1A7-48F1-9D6C-32DCDB687FA9}" destId="{8AFE2270-3314-4DBA-86B3-66DBFA8A113D}" srcOrd="1" destOrd="0" parTransId="{E3BE2BEC-5A77-48C5-A6D3-0FC326BC34C9}" sibTransId="{9E40DF37-F914-4CCA-94E7-D44DF3C46966}"/>
    <dgm:cxn modelId="{2F526446-3BCD-4C13-9255-449516BFBF7F}" srcId="{89740F18-D1A7-48F1-9D6C-32DCDB687FA9}" destId="{8243AB0C-52E8-4D1C-ADF6-9EB656F73E77}" srcOrd="3" destOrd="0" parTransId="{680BA93C-212C-4637-9065-4F5280BB9D34}" sibTransId="{C114FCFF-AB32-412F-9FAD-CAD3AF4C4530}"/>
    <dgm:cxn modelId="{CC087347-BAC8-4C2D-B9B9-32FBC9D6DDC5}" type="presOf" srcId="{7C8D1617-2518-41DD-8CD5-9C8FB6CDDE34}" destId="{4F627077-9347-4092-931D-ADEB8862AE10}" srcOrd="0" destOrd="0" presId="urn:microsoft.com/office/officeart/2018/5/layout/IconCircleLabelList"/>
    <dgm:cxn modelId="{9A2547B2-AF0B-4D71-A6D9-F34FC2BDB4D2}" type="presOf" srcId="{9BA29EB9-9005-4BE8-A44B-70909BCCC9DA}" destId="{FA8DCE01-A2B8-4C91-AF3C-7F8B61E1B021}" srcOrd="0" destOrd="0" presId="urn:microsoft.com/office/officeart/2018/5/layout/IconCircleLabelList"/>
    <dgm:cxn modelId="{D72BABB3-9CC6-4092-B07E-62D611F7B8C4}" type="presOf" srcId="{8243AB0C-52E8-4D1C-ADF6-9EB656F73E77}" destId="{D6E40F65-54CF-4B74-84CF-A6991F6C87B7}" srcOrd="0" destOrd="0" presId="urn:microsoft.com/office/officeart/2018/5/layout/IconCircleLabelList"/>
    <dgm:cxn modelId="{BD6073BA-9FED-43B0-AC22-DD4DA3FB1D6E}" type="presOf" srcId="{80A62760-FE11-4FCA-9304-7E2A0300CB8B}" destId="{E2DEFBB0-1C2A-4831-902A-B3FD6A8229E3}" srcOrd="0" destOrd="0" presId="urn:microsoft.com/office/officeart/2018/5/layout/IconCircleLabelList"/>
    <dgm:cxn modelId="{FE8DEBEC-3201-4EBD-9BD8-2A20FD85B959}" srcId="{89740F18-D1A7-48F1-9D6C-32DCDB687FA9}" destId="{80A62760-FE11-4FCA-9304-7E2A0300CB8B}" srcOrd="2" destOrd="0" parTransId="{5027B959-E0BE-4DEF-8930-78D80789DA33}" sibTransId="{722EFF76-593F-4820-B47E-11A3C2E39F54}"/>
    <dgm:cxn modelId="{A07A6DF2-C52E-429E-B417-584E134E6315}" srcId="{89740F18-D1A7-48F1-9D6C-32DCDB687FA9}" destId="{9BA29EB9-9005-4BE8-A44B-70909BCCC9DA}" srcOrd="5" destOrd="0" parTransId="{0BADBC70-29C2-4D63-AE81-495F077DF26D}" sibTransId="{C412B420-A8FD-4677-BCD5-AE2CB963AB59}"/>
    <dgm:cxn modelId="{C84B5CFD-314D-4B9B-A264-D44D1FF421EF}" type="presOf" srcId="{18DCB95B-B637-4241-AD80-E7A7F6BF554E}" destId="{61BE6F80-1DF8-4DB5-91D9-865037CAC4AE}" srcOrd="0" destOrd="0" presId="urn:microsoft.com/office/officeart/2018/5/layout/IconCircleLabelList"/>
    <dgm:cxn modelId="{B479D616-7D86-423D-BB08-3017285E2738}" type="presParOf" srcId="{6A3BB363-63CD-4511-9D0B-805BDAE15292}" destId="{2DB7DEB2-86FA-48A7-92B2-BAD0236670E2}" srcOrd="0" destOrd="0" presId="urn:microsoft.com/office/officeart/2018/5/layout/IconCircleLabelList"/>
    <dgm:cxn modelId="{C78563E9-FF81-4762-BB79-3824D61EB210}" type="presParOf" srcId="{2DB7DEB2-86FA-48A7-92B2-BAD0236670E2}" destId="{D74E4C13-83E5-463F-A7AF-0ECB40193398}" srcOrd="0" destOrd="0" presId="urn:microsoft.com/office/officeart/2018/5/layout/IconCircleLabelList"/>
    <dgm:cxn modelId="{AFA92303-CC1C-4ED7-B853-1493C41A85A1}" type="presParOf" srcId="{2DB7DEB2-86FA-48A7-92B2-BAD0236670E2}" destId="{01A1D635-21A5-4EB3-9878-EEE9F33BF221}" srcOrd="1" destOrd="0" presId="urn:microsoft.com/office/officeart/2018/5/layout/IconCircleLabelList"/>
    <dgm:cxn modelId="{0EF413C5-DDAE-4655-88DA-DDC3C0136986}" type="presParOf" srcId="{2DB7DEB2-86FA-48A7-92B2-BAD0236670E2}" destId="{6D735C5B-85B4-462F-9839-E5A8E1E164E0}" srcOrd="2" destOrd="0" presId="urn:microsoft.com/office/officeart/2018/5/layout/IconCircleLabelList"/>
    <dgm:cxn modelId="{83D4725A-A057-4893-B3C1-B2715F82B6D4}" type="presParOf" srcId="{2DB7DEB2-86FA-48A7-92B2-BAD0236670E2}" destId="{4F627077-9347-4092-931D-ADEB8862AE10}" srcOrd="3" destOrd="0" presId="urn:microsoft.com/office/officeart/2018/5/layout/IconCircleLabelList"/>
    <dgm:cxn modelId="{B4BFCA05-41DB-4C4D-BA03-CE3D9E654BA7}" type="presParOf" srcId="{6A3BB363-63CD-4511-9D0B-805BDAE15292}" destId="{D9D5537C-19C5-41B0-88BC-5DE49CEFDD87}" srcOrd="1" destOrd="0" presId="urn:microsoft.com/office/officeart/2018/5/layout/IconCircleLabelList"/>
    <dgm:cxn modelId="{FC8393C1-93F8-4DA0-B485-6BD606E874AA}" type="presParOf" srcId="{6A3BB363-63CD-4511-9D0B-805BDAE15292}" destId="{06B8AFE5-8B20-48B4-A0B0-90430B889FB7}" srcOrd="2" destOrd="0" presId="urn:microsoft.com/office/officeart/2018/5/layout/IconCircleLabelList"/>
    <dgm:cxn modelId="{83FC5899-143F-409C-81C6-12728CC8CC2F}" type="presParOf" srcId="{06B8AFE5-8B20-48B4-A0B0-90430B889FB7}" destId="{2DB1288A-B4A6-4601-BE25-163D014CE510}" srcOrd="0" destOrd="0" presId="urn:microsoft.com/office/officeart/2018/5/layout/IconCircleLabelList"/>
    <dgm:cxn modelId="{1BE7F514-F8CC-42E5-8090-F3726D27A9C1}" type="presParOf" srcId="{06B8AFE5-8B20-48B4-A0B0-90430B889FB7}" destId="{05845E7A-9345-42AE-B082-D7FBA62ECCD7}" srcOrd="1" destOrd="0" presId="urn:microsoft.com/office/officeart/2018/5/layout/IconCircleLabelList"/>
    <dgm:cxn modelId="{ABF4BFEB-71F1-4612-BA96-D8F568A6F171}" type="presParOf" srcId="{06B8AFE5-8B20-48B4-A0B0-90430B889FB7}" destId="{E3B1018B-DD5D-4163-853E-DF40C32FDD22}" srcOrd="2" destOrd="0" presId="urn:microsoft.com/office/officeart/2018/5/layout/IconCircleLabelList"/>
    <dgm:cxn modelId="{4E3362DC-96FD-4C92-946F-7EA3864E99AE}" type="presParOf" srcId="{06B8AFE5-8B20-48B4-A0B0-90430B889FB7}" destId="{09B2F42C-996D-406B-8353-84CC976BE362}" srcOrd="3" destOrd="0" presId="urn:microsoft.com/office/officeart/2018/5/layout/IconCircleLabelList"/>
    <dgm:cxn modelId="{581A1BEA-68E9-4434-B4F8-805D14240880}" type="presParOf" srcId="{6A3BB363-63CD-4511-9D0B-805BDAE15292}" destId="{347E8038-78A0-47B0-AA56-2B0E06262F52}" srcOrd="3" destOrd="0" presId="urn:microsoft.com/office/officeart/2018/5/layout/IconCircleLabelList"/>
    <dgm:cxn modelId="{0A2B8E32-29F4-443D-9AB0-146BB21560D3}" type="presParOf" srcId="{6A3BB363-63CD-4511-9D0B-805BDAE15292}" destId="{380F1253-640D-4791-AD71-A406F114CBD0}" srcOrd="4" destOrd="0" presId="urn:microsoft.com/office/officeart/2018/5/layout/IconCircleLabelList"/>
    <dgm:cxn modelId="{F267FA7B-9259-4CED-BA2F-FB214E3436D9}" type="presParOf" srcId="{380F1253-640D-4791-AD71-A406F114CBD0}" destId="{A0F72B35-BB59-4F5B-8236-D036114B4A46}" srcOrd="0" destOrd="0" presId="urn:microsoft.com/office/officeart/2018/5/layout/IconCircleLabelList"/>
    <dgm:cxn modelId="{E5EC2595-B545-468F-BB66-DE94D75896FD}" type="presParOf" srcId="{380F1253-640D-4791-AD71-A406F114CBD0}" destId="{F7F8EDA4-4E7F-4101-B9F3-92F045E56375}" srcOrd="1" destOrd="0" presId="urn:microsoft.com/office/officeart/2018/5/layout/IconCircleLabelList"/>
    <dgm:cxn modelId="{7891F51E-25B5-4ABF-BF7D-B56EBB0B7516}" type="presParOf" srcId="{380F1253-640D-4791-AD71-A406F114CBD0}" destId="{BE2D7325-282D-4B92-B0B1-95FB77FF24B7}" srcOrd="2" destOrd="0" presId="urn:microsoft.com/office/officeart/2018/5/layout/IconCircleLabelList"/>
    <dgm:cxn modelId="{80519DD2-3710-4C77-8124-695AC07AB008}" type="presParOf" srcId="{380F1253-640D-4791-AD71-A406F114CBD0}" destId="{E2DEFBB0-1C2A-4831-902A-B3FD6A8229E3}" srcOrd="3" destOrd="0" presId="urn:microsoft.com/office/officeart/2018/5/layout/IconCircleLabelList"/>
    <dgm:cxn modelId="{38AD0661-2A59-4211-AD0E-3FD5DBABCE58}" type="presParOf" srcId="{6A3BB363-63CD-4511-9D0B-805BDAE15292}" destId="{967748CB-ACD4-435F-B2F9-099083BBA373}" srcOrd="5" destOrd="0" presId="urn:microsoft.com/office/officeart/2018/5/layout/IconCircleLabelList"/>
    <dgm:cxn modelId="{AD3FD61C-B1DD-4D30-B5A9-1030A99FB943}" type="presParOf" srcId="{6A3BB363-63CD-4511-9D0B-805BDAE15292}" destId="{6DF3789E-ECE3-4EAF-A081-4921975A0020}" srcOrd="6" destOrd="0" presId="urn:microsoft.com/office/officeart/2018/5/layout/IconCircleLabelList"/>
    <dgm:cxn modelId="{3C7BAAF4-ADE0-417C-8F05-DFFA0E1A183A}" type="presParOf" srcId="{6DF3789E-ECE3-4EAF-A081-4921975A0020}" destId="{E0CC0476-AFD3-404C-8DFE-2C87F7FB00FA}" srcOrd="0" destOrd="0" presId="urn:microsoft.com/office/officeart/2018/5/layout/IconCircleLabelList"/>
    <dgm:cxn modelId="{4D7B0CD8-3528-426D-B0B5-D8080B47A6C9}" type="presParOf" srcId="{6DF3789E-ECE3-4EAF-A081-4921975A0020}" destId="{505C7972-3858-43E6-A2B6-ECA11118932A}" srcOrd="1" destOrd="0" presId="urn:microsoft.com/office/officeart/2018/5/layout/IconCircleLabelList"/>
    <dgm:cxn modelId="{40B0EB0B-DB49-4AC6-B1C8-97E14464A07C}" type="presParOf" srcId="{6DF3789E-ECE3-4EAF-A081-4921975A0020}" destId="{685AE275-BD08-4279-9B7E-1E2247798F93}" srcOrd="2" destOrd="0" presId="urn:microsoft.com/office/officeart/2018/5/layout/IconCircleLabelList"/>
    <dgm:cxn modelId="{522B8594-E095-44B0-9947-32A8F02360EB}" type="presParOf" srcId="{6DF3789E-ECE3-4EAF-A081-4921975A0020}" destId="{D6E40F65-54CF-4B74-84CF-A6991F6C87B7}" srcOrd="3" destOrd="0" presId="urn:microsoft.com/office/officeart/2018/5/layout/IconCircleLabelList"/>
    <dgm:cxn modelId="{B4DCDD55-0AFE-433F-9992-17F36AF490DF}" type="presParOf" srcId="{6A3BB363-63CD-4511-9D0B-805BDAE15292}" destId="{F46B7D38-4DFD-4C23-B551-1050886A778B}" srcOrd="7" destOrd="0" presId="urn:microsoft.com/office/officeart/2018/5/layout/IconCircleLabelList"/>
    <dgm:cxn modelId="{3239EEFA-A21A-4C67-8909-4262555B99BE}" type="presParOf" srcId="{6A3BB363-63CD-4511-9D0B-805BDAE15292}" destId="{07024E17-A551-49BD-BC25-5D818B6CE3C0}" srcOrd="8" destOrd="0" presId="urn:microsoft.com/office/officeart/2018/5/layout/IconCircleLabelList"/>
    <dgm:cxn modelId="{30D76284-BECC-4738-8549-A289C4DA7FA3}" type="presParOf" srcId="{07024E17-A551-49BD-BC25-5D818B6CE3C0}" destId="{1BB8226B-20F4-46C3-B9A0-5BF279B49D5D}" srcOrd="0" destOrd="0" presId="urn:microsoft.com/office/officeart/2018/5/layout/IconCircleLabelList"/>
    <dgm:cxn modelId="{1DC653A4-C230-43F0-AC12-8AAB04B13C37}" type="presParOf" srcId="{07024E17-A551-49BD-BC25-5D818B6CE3C0}" destId="{C290C38C-0B68-4775-84A3-BEE92A38CA6D}" srcOrd="1" destOrd="0" presId="urn:microsoft.com/office/officeart/2018/5/layout/IconCircleLabelList"/>
    <dgm:cxn modelId="{791B57D2-18F2-46F5-ABC2-7CAA43DD22C9}" type="presParOf" srcId="{07024E17-A551-49BD-BC25-5D818B6CE3C0}" destId="{BF555C2C-3A99-48E9-893E-F5AAB1ACDD60}" srcOrd="2" destOrd="0" presId="urn:microsoft.com/office/officeart/2018/5/layout/IconCircleLabelList"/>
    <dgm:cxn modelId="{00BA1B4C-4FFF-49D5-8A22-4E3215400390}" type="presParOf" srcId="{07024E17-A551-49BD-BC25-5D818B6CE3C0}" destId="{376BBBDC-DBC8-4432-A683-4CD65849B165}" srcOrd="3" destOrd="0" presId="urn:microsoft.com/office/officeart/2018/5/layout/IconCircleLabelList"/>
    <dgm:cxn modelId="{AF768458-9145-4B21-8585-34617FB26AD0}" type="presParOf" srcId="{6A3BB363-63CD-4511-9D0B-805BDAE15292}" destId="{19BDA4F3-59FE-4DA3-84A6-8F7644B4B896}" srcOrd="9" destOrd="0" presId="urn:microsoft.com/office/officeart/2018/5/layout/IconCircleLabelList"/>
    <dgm:cxn modelId="{594D3C76-A5A1-4944-B71A-EF731269DBEB}" type="presParOf" srcId="{6A3BB363-63CD-4511-9D0B-805BDAE15292}" destId="{6237A569-F7B0-407D-87E6-3E06C3FFC660}" srcOrd="10" destOrd="0" presId="urn:microsoft.com/office/officeart/2018/5/layout/IconCircleLabelList"/>
    <dgm:cxn modelId="{821F713A-396D-4681-85BE-9C08A989C7ED}" type="presParOf" srcId="{6237A569-F7B0-407D-87E6-3E06C3FFC660}" destId="{B63EAA90-E9AD-4201-9B0C-6B99501AA049}" srcOrd="0" destOrd="0" presId="urn:microsoft.com/office/officeart/2018/5/layout/IconCircleLabelList"/>
    <dgm:cxn modelId="{4B3D3A81-4305-4D19-A7C3-065EDA63CAD3}" type="presParOf" srcId="{6237A569-F7B0-407D-87E6-3E06C3FFC660}" destId="{2E07D7B5-2753-4748-8FC6-7B0338AD720B}" srcOrd="1" destOrd="0" presId="urn:microsoft.com/office/officeart/2018/5/layout/IconCircleLabelList"/>
    <dgm:cxn modelId="{C71DC6CD-4CA3-497F-A9FD-144D9E743389}" type="presParOf" srcId="{6237A569-F7B0-407D-87E6-3E06C3FFC660}" destId="{79C86050-E72F-4B6E-81DA-DF21263B077B}" srcOrd="2" destOrd="0" presId="urn:microsoft.com/office/officeart/2018/5/layout/IconCircleLabelList"/>
    <dgm:cxn modelId="{AEBA2341-59C8-4F62-ADAF-386DC1761A3A}" type="presParOf" srcId="{6237A569-F7B0-407D-87E6-3E06C3FFC660}" destId="{FA8DCE01-A2B8-4C91-AF3C-7F8B61E1B021}" srcOrd="3" destOrd="0" presId="urn:microsoft.com/office/officeart/2018/5/layout/IconCircleLabelList"/>
    <dgm:cxn modelId="{8AFB23C5-6BE7-42D5-80FD-B10773E27F63}" type="presParOf" srcId="{6A3BB363-63CD-4511-9D0B-805BDAE15292}" destId="{EC14FA7B-1E07-4D76-8C31-B469A139DEE4}" srcOrd="11" destOrd="0" presId="urn:microsoft.com/office/officeart/2018/5/layout/IconCircleLabelList"/>
    <dgm:cxn modelId="{5CD7D1DE-93CF-49CA-88D2-50A3351E14A5}" type="presParOf" srcId="{6A3BB363-63CD-4511-9D0B-805BDAE15292}" destId="{6D5D58B9-8D00-4091-B538-30D522AD68C2}" srcOrd="12" destOrd="0" presId="urn:microsoft.com/office/officeart/2018/5/layout/IconCircleLabelList"/>
    <dgm:cxn modelId="{0F8B6BF5-7864-430E-A3C8-2D2A1F1F5983}" type="presParOf" srcId="{6D5D58B9-8D00-4091-B538-30D522AD68C2}" destId="{0820D654-721C-41F2-8372-01C09A9D88A7}" srcOrd="0" destOrd="0" presId="urn:microsoft.com/office/officeart/2018/5/layout/IconCircleLabelList"/>
    <dgm:cxn modelId="{55105E5F-049A-488B-8908-ABF4DA812F70}" type="presParOf" srcId="{6D5D58B9-8D00-4091-B538-30D522AD68C2}" destId="{FEF8FCDD-7538-487B-9D86-5B729990FE16}" srcOrd="1" destOrd="0" presId="urn:microsoft.com/office/officeart/2018/5/layout/IconCircleLabelList"/>
    <dgm:cxn modelId="{C3DB5CEF-01FD-4900-92A8-EC2CBAA9D012}" type="presParOf" srcId="{6D5D58B9-8D00-4091-B538-30D522AD68C2}" destId="{2FB9E2D4-8187-4874-BE86-CA3B54909BD1}" srcOrd="2" destOrd="0" presId="urn:microsoft.com/office/officeart/2018/5/layout/IconCircleLabelList"/>
    <dgm:cxn modelId="{A7D36A86-3F33-489D-9D25-39231E7E8A67}" type="presParOf" srcId="{6D5D58B9-8D00-4091-B538-30D522AD68C2}" destId="{61BE6F80-1DF8-4DB5-91D9-865037CAC4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4C13-83E5-463F-A7AF-0ECB40193398}">
      <dsp:nvSpPr>
        <dsp:cNvPr id="0" name=""/>
        <dsp:cNvSpPr/>
      </dsp:nvSpPr>
      <dsp:spPr>
        <a:xfrm>
          <a:off x="898829" y="891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1D635-21A5-4EB3-9878-EEE9F33BF221}">
      <dsp:nvSpPr>
        <dsp:cNvPr id="0" name=""/>
        <dsp:cNvSpPr/>
      </dsp:nvSpPr>
      <dsp:spPr>
        <a:xfrm>
          <a:off x="1112262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27077-9347-4092-931D-ADEB8862AE10}">
      <dsp:nvSpPr>
        <dsp:cNvPr id="0" name=""/>
        <dsp:cNvSpPr/>
      </dsp:nvSpPr>
      <dsp:spPr>
        <a:xfrm>
          <a:off x="578678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Team</a:t>
          </a:r>
          <a:endParaRPr lang="en-US" sz="1600" kern="1200"/>
        </a:p>
      </dsp:txBody>
      <dsp:txXfrm>
        <a:off x="578678" y="1314328"/>
        <a:ext cx="1641796" cy="656718"/>
      </dsp:txXfrm>
    </dsp:sp>
    <dsp:sp modelId="{2DB1288A-B4A6-4601-BE25-163D014CE510}">
      <dsp:nvSpPr>
        <dsp:cNvPr id="0" name=""/>
        <dsp:cNvSpPr/>
      </dsp:nvSpPr>
      <dsp:spPr>
        <a:xfrm>
          <a:off x="2827940" y="891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45E7A-9345-42AE-B082-D7FBA62ECCD7}">
      <dsp:nvSpPr>
        <dsp:cNvPr id="0" name=""/>
        <dsp:cNvSpPr/>
      </dsp:nvSpPr>
      <dsp:spPr>
        <a:xfrm>
          <a:off x="3041374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F42C-996D-406B-8353-84CC976BE362}">
      <dsp:nvSpPr>
        <dsp:cNvPr id="0" name=""/>
        <dsp:cNvSpPr/>
      </dsp:nvSpPr>
      <dsp:spPr>
        <a:xfrm>
          <a:off x="2507790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Project goal</a:t>
          </a:r>
          <a:endParaRPr lang="en-US" sz="1600" kern="1200"/>
        </a:p>
      </dsp:txBody>
      <dsp:txXfrm>
        <a:off x="2507790" y="1314328"/>
        <a:ext cx="1641796" cy="656718"/>
      </dsp:txXfrm>
    </dsp:sp>
    <dsp:sp modelId="{A0F72B35-BB59-4F5B-8236-D036114B4A46}">
      <dsp:nvSpPr>
        <dsp:cNvPr id="0" name=""/>
        <dsp:cNvSpPr/>
      </dsp:nvSpPr>
      <dsp:spPr>
        <a:xfrm>
          <a:off x="4757051" y="891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8EDA4-4E7F-4101-B9F3-92F045E56375}">
      <dsp:nvSpPr>
        <dsp:cNvPr id="0" name=""/>
        <dsp:cNvSpPr/>
      </dsp:nvSpPr>
      <dsp:spPr>
        <a:xfrm>
          <a:off x="4970485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EFBB0-1C2A-4831-902A-B3FD6A8229E3}">
      <dsp:nvSpPr>
        <dsp:cNvPr id="0" name=""/>
        <dsp:cNvSpPr/>
      </dsp:nvSpPr>
      <dsp:spPr>
        <a:xfrm>
          <a:off x="4436901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Our idea</a:t>
          </a:r>
          <a:endParaRPr lang="en-US" sz="1600" kern="1200"/>
        </a:p>
      </dsp:txBody>
      <dsp:txXfrm>
        <a:off x="4436901" y="1314328"/>
        <a:ext cx="1641796" cy="656718"/>
      </dsp:txXfrm>
    </dsp:sp>
    <dsp:sp modelId="{E0CC0476-AFD3-404C-8DFE-2C87F7FB00FA}">
      <dsp:nvSpPr>
        <dsp:cNvPr id="0" name=""/>
        <dsp:cNvSpPr/>
      </dsp:nvSpPr>
      <dsp:spPr>
        <a:xfrm>
          <a:off x="6686163" y="891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C7972-3858-43E6-A2B6-ECA11118932A}">
      <dsp:nvSpPr>
        <dsp:cNvPr id="0" name=""/>
        <dsp:cNvSpPr/>
      </dsp:nvSpPr>
      <dsp:spPr>
        <a:xfrm>
          <a:off x="6899596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40F65-54CF-4B74-84CF-A6991F6C87B7}">
      <dsp:nvSpPr>
        <dsp:cNvPr id="0" name=""/>
        <dsp:cNvSpPr/>
      </dsp:nvSpPr>
      <dsp:spPr>
        <a:xfrm>
          <a:off x="6366012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What we achieved?</a:t>
          </a:r>
          <a:endParaRPr lang="en-US" sz="1600" kern="1200"/>
        </a:p>
      </dsp:txBody>
      <dsp:txXfrm>
        <a:off x="6366012" y="1314328"/>
        <a:ext cx="1641796" cy="656718"/>
      </dsp:txXfrm>
    </dsp:sp>
    <dsp:sp modelId="{1BB8226B-20F4-46C3-B9A0-5BF279B49D5D}">
      <dsp:nvSpPr>
        <dsp:cNvPr id="0" name=""/>
        <dsp:cNvSpPr/>
      </dsp:nvSpPr>
      <dsp:spPr>
        <a:xfrm>
          <a:off x="8615274" y="891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0C38C-0B68-4775-84A3-BEE92A38CA6D}">
      <dsp:nvSpPr>
        <dsp:cNvPr id="0" name=""/>
        <dsp:cNvSpPr/>
      </dsp:nvSpPr>
      <dsp:spPr>
        <a:xfrm>
          <a:off x="8828708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BBBDC-DBC8-4432-A683-4CD65849B165}">
      <dsp:nvSpPr>
        <dsp:cNvPr id="0" name=""/>
        <dsp:cNvSpPr/>
      </dsp:nvSpPr>
      <dsp:spPr>
        <a:xfrm>
          <a:off x="8295124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Challenges</a:t>
          </a:r>
          <a:endParaRPr lang="en-US" sz="1600" kern="1200"/>
        </a:p>
      </dsp:txBody>
      <dsp:txXfrm>
        <a:off x="8295124" y="1314328"/>
        <a:ext cx="1641796" cy="656718"/>
      </dsp:txXfrm>
    </dsp:sp>
    <dsp:sp modelId="{B63EAA90-E9AD-4201-9B0C-6B99501AA049}">
      <dsp:nvSpPr>
        <dsp:cNvPr id="0" name=""/>
        <dsp:cNvSpPr/>
      </dsp:nvSpPr>
      <dsp:spPr>
        <a:xfrm>
          <a:off x="3792496" y="2381496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7D7B5-2753-4748-8FC6-7B0338AD720B}">
      <dsp:nvSpPr>
        <dsp:cNvPr id="0" name=""/>
        <dsp:cNvSpPr/>
      </dsp:nvSpPr>
      <dsp:spPr>
        <a:xfrm>
          <a:off x="4005929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CE01-A2B8-4C91-AF3C-7F8B61E1B021}">
      <dsp:nvSpPr>
        <dsp:cNvPr id="0" name=""/>
        <dsp:cNvSpPr/>
      </dsp:nvSpPr>
      <dsp:spPr>
        <a:xfrm>
          <a:off x="3472345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Demo</a:t>
          </a:r>
          <a:endParaRPr lang="en-US" sz="1600" kern="1200"/>
        </a:p>
      </dsp:txBody>
      <dsp:txXfrm>
        <a:off x="3472345" y="3694934"/>
        <a:ext cx="1641796" cy="656718"/>
      </dsp:txXfrm>
    </dsp:sp>
    <dsp:sp modelId="{0820D654-721C-41F2-8372-01C09A9D88A7}">
      <dsp:nvSpPr>
        <dsp:cNvPr id="0" name=""/>
        <dsp:cNvSpPr/>
      </dsp:nvSpPr>
      <dsp:spPr>
        <a:xfrm>
          <a:off x="5721607" y="2381496"/>
          <a:ext cx="1001496" cy="10014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8FCDD-7538-487B-9D86-5B729990FE16}">
      <dsp:nvSpPr>
        <dsp:cNvPr id="0" name=""/>
        <dsp:cNvSpPr/>
      </dsp:nvSpPr>
      <dsp:spPr>
        <a:xfrm>
          <a:off x="5935041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E6F80-1DF8-4DB5-91D9-865037CAC4AE}">
      <dsp:nvSpPr>
        <dsp:cNvPr id="0" name=""/>
        <dsp:cNvSpPr/>
      </dsp:nvSpPr>
      <dsp:spPr>
        <a:xfrm>
          <a:off x="5401457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How we would continue?</a:t>
          </a:r>
          <a:endParaRPr lang="en-US" sz="1600" kern="1200"/>
        </a:p>
      </dsp:txBody>
      <dsp:txXfrm>
        <a:off x="5401457" y="3694934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815E4-029E-0F40-BC68-04A2A59CF0B5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159C0-E43A-3541-860A-FBBCA4953B2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4354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9157-D8F4-F02B-F316-B2A0DBCDF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D586-FE74-190A-5802-7552D792C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E3FE-88A3-B5E7-21B9-A6B4FD42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837E-B07F-BDC6-7D49-155ED08E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BB69-2744-7517-0BB3-8D90DC21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0104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8268-CF84-E43D-5F84-52484B5C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27BCE-64C0-12FA-BE81-889D51867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2A32-44E3-FD12-329E-ED87DB34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B757-A06A-B6A7-933C-2AB324C6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9DA2-C4DA-0BCA-A0A1-817819D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7755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9215B-1A68-196B-2FC6-C5A6E28D7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9F005-0420-65D0-E3F6-AF2C64BF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A2E7-2839-0954-E52A-31A6CF8E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1B0C-8A22-2D7F-B5A7-183B043C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2931-53F6-853D-CEF5-FF5E88A0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6243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3989-3CDC-A2A9-D2E3-267BADA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A4FD-8BD0-14AD-C1FB-FA1782F5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380D-EC84-26CD-BD4D-40A1BF66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EAC6-7FF3-15CD-3372-1B6EA475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A86E-D50D-43BE-D3CE-11FA727E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4173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0CE3-ADF4-BBF1-C995-77E0D81C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8A80D-0F6A-8430-513D-BBC315BA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24E0-1905-028A-64C4-56BA7172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666D-9D31-031D-73C0-3D8D2A7A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99FF7-214E-87E8-944E-0FA33519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7087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A3C3-5C83-261D-539D-FE958132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C4BD-3E39-B58A-F8C5-436B61CB5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BCB8E-0E5E-899A-C788-87FFAA6D7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A81B-E98C-7706-9EF2-AE0F6A6B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F4C00-B4D1-B968-1814-973848AC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A93E-A865-5F55-8125-AF9F6852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800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59A-BB63-A136-1CCC-0A4E1FB5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0D58-9903-FF94-A78E-CFBB9E74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0B4F8-44B0-D673-C987-B2462B145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2EC04-3500-1B8E-CE43-7188E7D31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8300C-563F-CF7F-C782-95CC69C4D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944B6-96A2-DB0B-1F88-161C6003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8E7A2-E7EE-5561-08EC-0B2A62A1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62040-EC33-9D1E-6980-96098AB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443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B0B5-1FE6-0EA8-488A-8EA7EB8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2977A-50C0-C1DA-96C3-20437FFF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4D13C-B6BE-48BF-AC55-2D070EEB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D4395-ABD4-EB1F-A1C2-DBEFC77D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48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E3080-50A0-C17C-64CC-B617D98C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A988A-8500-4D44-75EB-FD6A1C2E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70A68-18D7-6DEB-37C2-29738016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03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3366-83F6-EBCD-F7A3-5EB44812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DDD9-52D4-E583-3BB8-CA2ADEBF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673B1-D3F3-F0A2-4A22-E219039C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5000-0958-01E4-06E0-D9FEF16A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24CB2-2B1D-0C42-F098-28BC2EF2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12FF-1053-68A8-D2E9-A9DA2D8C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64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F1AA-6273-EAAA-AA9F-9102883E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77B66-1759-486F-36C3-B82E96528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3F43-E14D-B24D-8620-75B361452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488E6-BBED-66AD-B3A3-7AA90152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7B9EC-5C73-7CBE-5B1E-EFEEE648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2BB44-74A0-55E4-5A18-01F99E36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57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1DCA0-8152-0B6F-93AF-24A864F3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561B-E85E-02FC-B1EE-87383A4C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A417-88A4-293B-37E1-7C7CDB00E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B97FA-AF49-4A37-8416-E2DF337B84A6}" type="datetimeFigureOut">
              <a:rPr lang="en-FI" smtClean="0"/>
              <a:t>9.12.2024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8E0E-641F-A55A-57EE-960F623CE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6A8A-349C-E1AC-76B3-6D0F98595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153A0-9CF5-4431-95A2-02D59CF744F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42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7704F-36EB-34ED-1906-A60E5637E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err="1">
                <a:solidFill>
                  <a:srgbClr val="FFFFFF"/>
                </a:solidFill>
              </a:rPr>
              <a:t>Pummit</a:t>
            </a:r>
            <a:endParaRPr lang="en-FI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AF049-6282-35B0-71EA-2437377E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Challenge B</a:t>
            </a:r>
            <a:endParaRPr lang="en-FI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4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000AF-2FBE-A9A3-DD7F-92595F72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Agenda</a:t>
            </a:r>
            <a:endParaRPr lang="en-FI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9CF1D1-93B4-FC61-8553-EB990EC29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632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7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42798-6FAF-77C6-A3B0-E8C0E492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Team</a:t>
            </a:r>
            <a:endParaRPr lang="en-FI" sz="400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0FCEFC-D1D0-BA09-5291-94354E56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We are from </a:t>
            </a:r>
            <a:r>
              <a:rPr lang="en-GB" sz="2000" err="1"/>
              <a:t>Hervanta</a:t>
            </a:r>
            <a:endParaRPr lang="en-GB" sz="2000"/>
          </a:p>
          <a:p>
            <a:r>
              <a:rPr lang="en-GB" sz="2000"/>
              <a:t>Team name: </a:t>
            </a:r>
          </a:p>
          <a:p>
            <a:pPr lvl="1"/>
            <a:r>
              <a:rPr lang="en-GB" sz="2000" err="1"/>
              <a:t>Pummit</a:t>
            </a:r>
            <a:endParaRPr lang="en-GB" sz="2000"/>
          </a:p>
          <a:p>
            <a:r>
              <a:rPr lang="en-GB" sz="2000"/>
              <a:t>Members:</a:t>
            </a:r>
          </a:p>
          <a:p>
            <a:pPr lvl="1"/>
            <a:r>
              <a:rPr lang="en-GB" sz="2000"/>
              <a:t>Jannaten	</a:t>
            </a:r>
          </a:p>
          <a:p>
            <a:pPr lvl="1"/>
            <a:r>
              <a:rPr lang="en-GB" sz="2000"/>
              <a:t>Rami		</a:t>
            </a:r>
          </a:p>
          <a:p>
            <a:pPr lvl="1"/>
            <a:r>
              <a:rPr lang="en-GB" sz="2000"/>
              <a:t>Mohammed</a:t>
            </a:r>
            <a:endParaRPr lang="en-FI" sz="2000"/>
          </a:p>
        </p:txBody>
      </p:sp>
    </p:spTree>
    <p:extLst>
      <p:ext uri="{BB962C8B-B14F-4D97-AF65-F5344CB8AC3E}">
        <p14:creationId xmlns:p14="http://schemas.microsoft.com/office/powerpoint/2010/main" val="28815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453F-3616-5870-E8B8-E562C0E9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goals</a:t>
            </a:r>
            <a:endParaRPr lang="en-FI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4098-7A40-FAB9-7AC0-8D12C515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Primary Goal: Assess how agricultural events align with the current CAP plan and identify areas for improvement</a:t>
            </a:r>
          </a:p>
          <a:p>
            <a:r>
              <a:rPr lang="en-US" sz="2000"/>
              <a:t>Supporting Goals:</a:t>
            </a:r>
          </a:p>
          <a:p>
            <a:pPr lvl="1"/>
            <a:r>
              <a:rPr lang="en-US" sz="2000"/>
              <a:t>Event Analysis: Categorize events based on CAP themes such as sustainability, technological development, and rural vitality</a:t>
            </a:r>
          </a:p>
          <a:p>
            <a:pPr lvl="1"/>
            <a:r>
              <a:rPr lang="en-US" sz="2000"/>
              <a:t>Stakeholder Insights: Understand how different stakeholders contribute to CAP goals through events</a:t>
            </a:r>
          </a:p>
          <a:p>
            <a:pPr lvl="1"/>
            <a:r>
              <a:rPr lang="en-US" sz="2000"/>
              <a:t>Future Planning: Provide recommendations for future event topics to ensure alignment with CAP objectives and upcoming trends</a:t>
            </a:r>
            <a:endParaRPr lang="en-FI" sz="2000"/>
          </a:p>
        </p:txBody>
      </p:sp>
    </p:spTree>
    <p:extLst>
      <p:ext uri="{BB962C8B-B14F-4D97-AF65-F5344CB8AC3E}">
        <p14:creationId xmlns:p14="http://schemas.microsoft.com/office/powerpoint/2010/main" val="135370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10DE8-622B-7894-B375-27A8E72C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a typeface="+mj-lt"/>
                <a:cs typeface="+mj-lt"/>
              </a:rPr>
              <a:t>Our Idea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F37A-6F90-40A2-AA92-6D190F2B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Clean the data</a:t>
            </a:r>
          </a:p>
          <a:p>
            <a:r>
              <a:rPr lang="en-US" sz="2000"/>
              <a:t>Upload the data to some database (</a:t>
            </a:r>
            <a:r>
              <a:rPr lang="en-US" sz="2000" err="1"/>
              <a:t>mongoDB</a:t>
            </a:r>
            <a:r>
              <a:rPr lang="en-US" sz="2000"/>
              <a:t> or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/>
              <a:t>)</a:t>
            </a:r>
          </a:p>
          <a:p>
            <a:r>
              <a:rPr lang="en-US" sz="2000"/>
              <a:t>Divide the project to frontend (react or next </a:t>
            </a:r>
            <a:r>
              <a:rPr lang="en-US" sz="2000" err="1"/>
              <a:t>js</a:t>
            </a:r>
            <a:r>
              <a:rPr lang="en-US" sz="2000"/>
              <a:t>)</a:t>
            </a:r>
          </a:p>
          <a:p>
            <a:r>
              <a:rPr lang="en-US" sz="2000"/>
              <a:t>Backend (node.js or spring boot)</a:t>
            </a:r>
          </a:p>
          <a:p>
            <a:r>
              <a:rPr lang="en-US" sz="2000"/>
              <a:t>Adding the search bar functionality  to search throw data from the database</a:t>
            </a:r>
          </a:p>
          <a:p>
            <a:r>
              <a:rPr lang="en-US" sz="2000"/>
              <a:t>Using AI to analyze the data and display the result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435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7ADDA-D296-9E51-DBB4-4C203505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What we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8907-A440-8A25-9338-D10DAF08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Connect the frontend with the backend</a:t>
            </a:r>
          </a:p>
          <a:p>
            <a:r>
              <a:rPr lang="en-US" sz="2000"/>
              <a:t>The AI model in integrated with backend</a:t>
            </a:r>
          </a:p>
          <a:p>
            <a:r>
              <a:rPr lang="en-US" sz="2000"/>
              <a:t>The csv file is read directly (not from DB)</a:t>
            </a:r>
          </a:p>
          <a:p>
            <a:r>
              <a:rPr lang="en-US" sz="2000"/>
              <a:t>Endpoints powered by </a:t>
            </a:r>
            <a:r>
              <a:rPr lang="en-US" sz="2000" err="1"/>
              <a:t>openai</a:t>
            </a:r>
            <a:r>
              <a:rPr lang="en-US" sz="2000"/>
              <a:t> API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11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A65E3-B434-F3D8-E3E3-E5B28819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a typeface="+mj-lt"/>
                <a:cs typeface="+mj-lt"/>
              </a:rPr>
              <a:t>Challenges/problems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C483-7874-AF97-B424-7FCD9835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Clean the Data: Preprocess the data by removing duplicates, handling null values, validating field formats</a:t>
            </a:r>
            <a:endParaRPr lang="en-US" sz="2000"/>
          </a:p>
          <a:p>
            <a:r>
              <a:rPr lang="en-US" sz="2000"/>
              <a:t>Load the CSV file to the database: </a:t>
            </a:r>
            <a:r>
              <a:rPr lang="en-US" sz="2000">
                <a:ea typeface="+mn-lt"/>
                <a:cs typeface="+mn-lt"/>
              </a:rPr>
              <a:t>Parse the CSV file efficiently and populate the database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Using the LLM to Analyze the data with more accuracy</a:t>
            </a:r>
          </a:p>
          <a:p>
            <a:r>
              <a:rPr lang="en-GB" sz="2000">
                <a:solidFill>
                  <a:srgbClr val="030712"/>
                </a:solidFill>
                <a:latin typeface="ui-sans-serif"/>
                <a:ea typeface="+mn-lt"/>
                <a:cs typeface="+mn-lt"/>
              </a:rPr>
              <a:t>Training the model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065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CE429-4C2F-C15B-BFFE-E3ACF5C5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152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88A25-7059-B102-CF6B-59293EFA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How would we continue?</a:t>
            </a:r>
            <a:endParaRPr lang="en-FI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BE52-9F12-001B-4D6E-53484E01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2000">
                <a:ea typeface="+mn-lt"/>
                <a:cs typeface="+mn-lt"/>
              </a:rPr>
              <a:t>Study more about the project’s technologies</a:t>
            </a:r>
          </a:p>
          <a:p>
            <a:pPr lvl="1"/>
            <a:r>
              <a:rPr lang="en-US" sz="2000">
                <a:ea typeface="+mn-lt"/>
                <a:cs typeface="+mn-lt"/>
              </a:rPr>
              <a:t>Cleaning the data</a:t>
            </a:r>
          </a:p>
          <a:p>
            <a:pPr lvl="1"/>
            <a:r>
              <a:rPr lang="en-GB" sz="2000" b="0" i="0">
                <a:solidFill>
                  <a:srgbClr val="030712"/>
                </a:solidFill>
                <a:effectLst/>
                <a:latin typeface="ui-sans-serif"/>
              </a:rPr>
              <a:t>Database Integration with PostgreSQL</a:t>
            </a:r>
          </a:p>
          <a:p>
            <a:pPr lvl="1"/>
            <a:r>
              <a:rPr lang="en-GB" sz="2000">
                <a:solidFill>
                  <a:srgbClr val="030712"/>
                </a:solidFill>
                <a:latin typeface="ui-sans-serif"/>
              </a:rPr>
              <a:t>Using Redis Cache</a:t>
            </a:r>
            <a:endParaRPr lang="en-GB" sz="2000" b="0" i="0">
              <a:solidFill>
                <a:srgbClr val="030712"/>
              </a:solidFill>
              <a:effectLst/>
              <a:latin typeface="ui-sans-serif"/>
            </a:endParaRPr>
          </a:p>
          <a:p>
            <a:pPr lvl="1"/>
            <a:r>
              <a:rPr lang="en-GB" sz="2000">
                <a:solidFill>
                  <a:srgbClr val="030712"/>
                </a:solidFill>
                <a:latin typeface="ui-sans-serif"/>
              </a:rPr>
              <a:t>Containerized the App (ECR + ECS)</a:t>
            </a:r>
          </a:p>
          <a:p>
            <a:pPr lvl="1"/>
            <a:r>
              <a:rPr lang="en-GB" sz="2000" b="0" i="0">
                <a:solidFill>
                  <a:srgbClr val="030712"/>
                </a:solidFill>
                <a:effectLst/>
                <a:latin typeface="ui-sans-serif"/>
              </a:rPr>
              <a:t>By adding CRON jobs</a:t>
            </a:r>
          </a:p>
          <a:p>
            <a:pPr lvl="1"/>
            <a:r>
              <a:rPr lang="en-GB" sz="2000" b="0" i="0">
                <a:solidFill>
                  <a:srgbClr val="030712"/>
                </a:solidFill>
                <a:effectLst/>
                <a:latin typeface="ui-sans-serif"/>
              </a:rPr>
              <a:t>Enhanced AI Analysis Capabilities (Machine Learning Model)</a:t>
            </a:r>
          </a:p>
          <a:p>
            <a:pPr lvl="1"/>
            <a:r>
              <a:rPr lang="en-GB" sz="2000" b="0" i="0">
                <a:solidFill>
                  <a:srgbClr val="030712"/>
                </a:solidFill>
                <a:effectLst/>
                <a:latin typeface="ui-sans-serif"/>
              </a:rPr>
              <a:t>Advanced Data Visualization Features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737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22004B2-D16B-4B5C-920B-A46C14EC7597}">
  <we:reference id="wa200005566" version="3.0.0.2" store="fi-FI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986F8A9C2FA5A14790A80066E308F6EA" ma:contentTypeVersion="16" ma:contentTypeDescription="Luo uusi asiakirja." ma:contentTypeScope="" ma:versionID="cebd3d0e82cb658848926afcf6a4cda5">
  <xsd:schema xmlns:xsd="http://www.w3.org/2001/XMLSchema" xmlns:xs="http://www.w3.org/2001/XMLSchema" xmlns:p="http://schemas.microsoft.com/office/2006/metadata/properties" xmlns:ns3="258187e6-d6b3-43a4-a713-a883f8dfac68" xmlns:ns4="a276f5a2-0ca4-47e3-8250-1942fceccd7e" targetNamespace="http://schemas.microsoft.com/office/2006/metadata/properties" ma:root="true" ma:fieldsID="1485807e387c0a9f842a66549cb5c688" ns3:_="" ns4:_="">
    <xsd:import namespace="258187e6-d6b3-43a4-a713-a883f8dfac68"/>
    <xsd:import namespace="a276f5a2-0ca4-47e3-8250-1942fceccd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8187e6-d6b3-43a4-a713-a883f8dfac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6f5a2-0ca4-47e3-8250-1942fceccd7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8187e6-d6b3-43a4-a713-a883f8dfac68" xsi:nil="true"/>
  </documentManagement>
</p:properties>
</file>

<file path=customXml/itemProps1.xml><?xml version="1.0" encoding="utf-8"?>
<ds:datastoreItem xmlns:ds="http://schemas.openxmlformats.org/officeDocument/2006/customXml" ds:itemID="{98C49735-DF3D-48E2-A72E-F9CA3019C2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2D82FF-3480-4D6E-99C1-98844FD53D89}">
  <ds:schemaRefs>
    <ds:schemaRef ds:uri="258187e6-d6b3-43a4-a713-a883f8dfac68"/>
    <ds:schemaRef ds:uri="a276f5a2-0ca4-47e3-8250-1942fceccd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858682-23CD-4253-9816-0ABE0C5596AD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a276f5a2-0ca4-47e3-8250-1942fceccd7e"/>
    <ds:schemaRef ds:uri="http://schemas.openxmlformats.org/package/2006/metadata/core-properties"/>
    <ds:schemaRef ds:uri="258187e6-d6b3-43a4-a713-a883f8dfac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ui-sans-serif</vt:lpstr>
      <vt:lpstr>Office Theme</vt:lpstr>
      <vt:lpstr>Pummit</vt:lpstr>
      <vt:lpstr>Agenda</vt:lpstr>
      <vt:lpstr>Team</vt:lpstr>
      <vt:lpstr>Project goals</vt:lpstr>
      <vt:lpstr>Our Idea</vt:lpstr>
      <vt:lpstr>What we achieved</vt:lpstr>
      <vt:lpstr>Challenges/problems</vt:lpstr>
      <vt:lpstr>Demo</vt:lpstr>
      <vt:lpstr>How would we continue?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 Nurmoranta</dc:creator>
  <cp:lastModifiedBy>Jannaten Nayem</cp:lastModifiedBy>
  <cp:revision>1</cp:revision>
  <dcterms:created xsi:type="dcterms:W3CDTF">2024-12-02T12:16:47Z</dcterms:created>
  <dcterms:modified xsi:type="dcterms:W3CDTF">2024-12-09T12:51:03Z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0x010100986F8A9C2FA5A14790A80066E308F6EA</vt:lpwstr>
  </property>
</Properties>
</file>