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764" y="388188"/>
            <a:ext cx="8915399" cy="1473464"/>
          </a:xfrm>
        </p:spPr>
        <p:txBody>
          <a:bodyPr>
            <a:normAutofit/>
          </a:bodyPr>
          <a:lstStyle/>
          <a:p>
            <a:pPr algn="r"/>
            <a:r>
              <a:rPr lang="en-US" sz="3300" b="1" dirty="0">
                <a:latin typeface="Times New Roman" panose="02020603050405020304" pitchFamily="18" charset="0"/>
                <a:cs typeface="Times New Roman" panose="02020603050405020304" pitchFamily="18" charset="0"/>
              </a:rPr>
              <a:t>Software Engineering Design Capstone Project </a:t>
            </a:r>
            <a:br>
              <a:rPr lang="en-US" sz="3300" b="1" dirty="0">
                <a:latin typeface="Times New Roman" panose="02020603050405020304" pitchFamily="18" charset="0"/>
                <a:cs typeface="Times New Roman" panose="02020603050405020304" pitchFamily="18" charset="0"/>
              </a:rPr>
            </a:br>
            <a:r>
              <a:rPr lang="en-US" sz="3300" b="1" dirty="0">
                <a:latin typeface="Times New Roman" panose="02020603050405020304" pitchFamily="18" charset="0"/>
                <a:ea typeface="Times New Roman" panose="02020603050405020304" pitchFamily="18" charset="0"/>
                <a:cs typeface="Times New Roman" panose="02020603050405020304" pitchFamily="18" charset="0"/>
              </a:rPr>
              <a:t>Course code:</a:t>
            </a:r>
            <a:r>
              <a:rPr lang="en-US" sz="3300" b="1" spc="-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ea typeface="Times New Roman" panose="02020603050405020304" pitchFamily="18" charset="0"/>
                <a:cs typeface="Times New Roman" panose="02020603050405020304" pitchFamily="18" charset="0"/>
              </a:rPr>
              <a:t>SE331</a:t>
            </a:r>
            <a:endParaRPr lang="en-US" sz="3300" dirty="0"/>
          </a:p>
        </p:txBody>
      </p:sp>
      <p:sp>
        <p:nvSpPr>
          <p:cNvPr id="3" name="Subtitle 2"/>
          <p:cNvSpPr>
            <a:spLocks noGrp="1"/>
          </p:cNvSpPr>
          <p:nvPr>
            <p:ph type="subTitle" idx="1"/>
          </p:nvPr>
        </p:nvSpPr>
        <p:spPr>
          <a:xfrm>
            <a:off x="3106798" y="3726612"/>
            <a:ext cx="8915399" cy="2573866"/>
          </a:xfrm>
        </p:spPr>
        <p:txBody>
          <a:bodyPr>
            <a:normAutofit/>
          </a:bodyPr>
          <a:lstStyle/>
          <a:p>
            <a:pPr algn="r"/>
            <a:r>
              <a:rPr lang="en-US" sz="2000" b="1" dirty="0" smtClean="0">
                <a:latin typeface="Times New Roman" panose="02020603050405020304" pitchFamily="18" charset="0"/>
                <a:cs typeface="Times New Roman" panose="02020603050405020304" pitchFamily="18" charset="0"/>
              </a:rPr>
              <a:t>Fatema Tuj Jannat</a:t>
            </a:r>
            <a:endParaRPr lang="en-US" sz="2000" b="1" dirty="0">
              <a:latin typeface="Times New Roman" panose="02020603050405020304" pitchFamily="18" charset="0"/>
              <a:cs typeface="Times New Roman" panose="02020603050405020304" pitchFamily="18" charset="0"/>
            </a:endParaRPr>
          </a:p>
          <a:p>
            <a:pPr algn="r"/>
            <a:r>
              <a:rPr lang="en-US" sz="2000" b="1" dirty="0">
                <a:latin typeface="Times New Roman" panose="02020603050405020304" pitchFamily="18" charset="0"/>
                <a:cs typeface="Times New Roman" panose="02020603050405020304" pitchFamily="18" charset="0"/>
              </a:rPr>
              <a:t>ID: </a:t>
            </a:r>
            <a:r>
              <a:rPr lang="en-US" sz="2000" b="1" dirty="0" smtClean="0">
                <a:latin typeface="Times New Roman" panose="02020603050405020304" pitchFamily="18" charset="0"/>
                <a:cs typeface="Times New Roman" panose="02020603050405020304" pitchFamily="18" charset="0"/>
              </a:rPr>
              <a:t>181-35-2440</a:t>
            </a:r>
          </a:p>
          <a:p>
            <a:pPr algn="r"/>
            <a:r>
              <a:rPr lang="en-US" sz="2000" b="1" smtClean="0">
                <a:latin typeface="Times New Roman" panose="02020603050405020304" pitchFamily="18" charset="0"/>
                <a:cs typeface="Times New Roman" panose="02020603050405020304" pitchFamily="18" charset="0"/>
              </a:rPr>
              <a:t>Department </a:t>
            </a:r>
            <a:r>
              <a:rPr lang="en-US" sz="2000" b="1" dirty="0" smtClean="0">
                <a:latin typeface="Times New Roman" panose="02020603050405020304" pitchFamily="18" charset="0"/>
                <a:cs typeface="Times New Roman" panose="02020603050405020304" pitchFamily="18" charset="0"/>
              </a:rPr>
              <a:t>Of </a:t>
            </a:r>
            <a:r>
              <a:rPr lang="en-US" sz="2000" b="1" dirty="0">
                <a:latin typeface="Times New Roman" panose="02020603050405020304" pitchFamily="18" charset="0"/>
                <a:cs typeface="Times New Roman" panose="02020603050405020304" pitchFamily="18" charset="0"/>
              </a:rPr>
              <a:t>Software Engineering </a:t>
            </a:r>
          </a:p>
          <a:p>
            <a:pPr algn="r"/>
            <a:r>
              <a:rPr lang="en-US" sz="2000" b="1" dirty="0">
                <a:latin typeface="Times New Roman" panose="02020603050405020304" pitchFamily="18" charset="0"/>
                <a:cs typeface="Times New Roman" panose="02020603050405020304" pitchFamily="18" charset="0"/>
              </a:rPr>
              <a:t>Daffodil International University</a:t>
            </a:r>
          </a:p>
          <a:p>
            <a:pPr algn="r"/>
            <a:endParaRPr lang="en-US" sz="2000" dirty="0"/>
          </a:p>
        </p:txBody>
      </p:sp>
    </p:spTree>
    <p:extLst>
      <p:ext uri="{BB962C8B-B14F-4D97-AF65-F5344CB8AC3E}">
        <p14:creationId xmlns:p14="http://schemas.microsoft.com/office/powerpoint/2010/main" val="128647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889" y="716794"/>
            <a:ext cx="3471443" cy="584775"/>
          </a:xfrm>
          <a:prstGeom prst="rect">
            <a:avLst/>
          </a:prstGeom>
        </p:spPr>
        <p:txBody>
          <a:bodyPr wrap="square">
            <a:spAutoFit/>
          </a:bodyPr>
          <a:lstStyle/>
          <a:p>
            <a:r>
              <a:rPr lang="en-US" sz="2650" b="1" dirty="0" smtClean="0">
                <a:solidFill>
                  <a:srgbClr val="002060"/>
                </a:solidFill>
                <a:latin typeface="Times New Roman" panose="02020603050405020304" pitchFamily="18" charset="0"/>
                <a:cs typeface="Times New Roman" panose="02020603050405020304" pitchFamily="18" charset="0"/>
              </a:rPr>
              <a:t>The</a:t>
            </a:r>
            <a:r>
              <a:rPr lang="en-US" sz="2400" b="1" dirty="0" smtClean="0">
                <a:solidFill>
                  <a:srgbClr val="002060"/>
                </a:solidFill>
                <a:latin typeface="Times New Roman" panose="02020603050405020304" pitchFamily="18" charset="0"/>
                <a:cs typeface="Times New Roman" panose="02020603050405020304" pitchFamily="18" charset="0"/>
              </a:rPr>
              <a:t> </a:t>
            </a:r>
            <a:r>
              <a:rPr lang="en-US" sz="3200" b="1" dirty="0" smtClean="0">
                <a:solidFill>
                  <a:srgbClr val="002060"/>
                </a:solidFill>
                <a:latin typeface="Times New Roman" panose="02020603050405020304" pitchFamily="18" charset="0"/>
                <a:cs typeface="Times New Roman" panose="02020603050405020304" pitchFamily="18" charset="0"/>
              </a:rPr>
              <a:t>Name</a:t>
            </a:r>
            <a:r>
              <a:rPr lang="en-US" sz="2400" b="1" dirty="0" smtClean="0">
                <a:solidFill>
                  <a:srgbClr val="002060"/>
                </a:solidFill>
                <a:latin typeface="Times New Roman" panose="02020603050405020304" pitchFamily="18" charset="0"/>
                <a:cs typeface="Times New Roman" panose="02020603050405020304" pitchFamily="18" charset="0"/>
              </a:rPr>
              <a:t> Of </a:t>
            </a:r>
            <a:r>
              <a:rPr lang="en-US" sz="2500" b="1" dirty="0" smtClean="0">
                <a:solidFill>
                  <a:srgbClr val="002060"/>
                </a:solidFill>
                <a:latin typeface="Times New Roman" panose="02020603050405020304" pitchFamily="18" charset="0"/>
                <a:cs typeface="Times New Roman" panose="02020603050405020304" pitchFamily="18" charset="0"/>
              </a:rPr>
              <a:t>Project</a:t>
            </a:r>
            <a:r>
              <a:rPr lang="en-US" sz="2400" b="1"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endParaRPr>
          </a:p>
        </p:txBody>
      </p:sp>
      <p:sp>
        <p:nvSpPr>
          <p:cNvPr id="3" name="Rectangle 2"/>
          <p:cNvSpPr/>
          <p:nvPr/>
        </p:nvSpPr>
        <p:spPr>
          <a:xfrm>
            <a:off x="1777082" y="2088393"/>
            <a:ext cx="3545415" cy="584775"/>
          </a:xfrm>
          <a:prstGeom prst="rect">
            <a:avLst/>
          </a:prstGeom>
        </p:spPr>
        <p:txBody>
          <a:bodyPr wrap="square">
            <a:spAutoFit/>
          </a:bodyPr>
          <a:lstStyle/>
          <a:p>
            <a:pPr algn="ctr"/>
            <a:r>
              <a:rPr lang="en-US" sz="3200" dirty="0" smtClean="0">
                <a:solidFill>
                  <a:schemeClr val="accent3"/>
                </a:solidFill>
                <a:latin typeface="Times New Roman" panose="02020603050405020304" pitchFamily="18" charset="0"/>
                <a:cs typeface="Times New Roman" panose="02020603050405020304" pitchFamily="18" charset="0"/>
              </a:rPr>
              <a:t>Car Rental System</a:t>
            </a:r>
            <a:endParaRPr lang="en-US" sz="32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63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5530" y="181154"/>
            <a:ext cx="4984780" cy="763438"/>
          </a:xfrm>
        </p:spPr>
        <p:txBody>
          <a:bodyPr>
            <a:normAutofit/>
          </a:bodyPr>
          <a:lstStyle/>
          <a:p>
            <a:r>
              <a:rPr lang="en-US" sz="4000" b="1" dirty="0" smtClean="0">
                <a:solidFill>
                  <a:schemeClr val="accent3"/>
                </a:solidFill>
                <a:latin typeface="Times New Roman" panose="02020603050405020304" pitchFamily="18" charset="0"/>
                <a:cs typeface="Times New Roman" panose="02020603050405020304" pitchFamily="18" charset="0"/>
              </a:rPr>
              <a:t>Project Description</a:t>
            </a:r>
            <a:endParaRPr lang="en-US" sz="4000" b="1" dirty="0">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42564" y="2569017"/>
            <a:ext cx="8915399" cy="112628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Car Rental is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web based system where user can view and register her/himself for rent car. After registration user can login and view his/her profile. They can view car details and the car history. And also see their booked car and if any problem canceled the booked car. And after finishing all over work log the system.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03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719" y="665036"/>
            <a:ext cx="3258584"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Project Feature</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2452777" y="2500555"/>
            <a:ext cx="6096000" cy="2246769"/>
          </a:xfrm>
          <a:prstGeom prst="rect">
            <a:avLst/>
          </a:prstGeom>
        </p:spPr>
        <p:txBody>
          <a:bodyPr>
            <a:spAutoFit/>
          </a:bodyPr>
          <a:lstStyle/>
          <a:p>
            <a:r>
              <a:rPr lang="en-US" sz="2000" dirty="0" smtClean="0">
                <a:latin typeface="Times New Roman" panose="02020603050405020304" pitchFamily="18" charset="0"/>
                <a:cs typeface="Times New Roman" panose="02020603050405020304" pitchFamily="18" charset="0"/>
              </a:rPr>
              <a:t>1. Registration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Login</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 View Profile</a:t>
            </a:r>
          </a:p>
          <a:p>
            <a:r>
              <a:rPr lang="en-US" sz="2000" dirty="0" smtClean="0">
                <a:latin typeface="Times New Roman" panose="02020603050405020304" pitchFamily="18" charset="0"/>
                <a:cs typeface="Times New Roman" panose="02020603050405020304" pitchFamily="18" charset="0"/>
              </a:rPr>
              <a:t>4. View Car details </a:t>
            </a:r>
          </a:p>
          <a:p>
            <a:r>
              <a:rPr lang="en-US" sz="2000" dirty="0" smtClean="0">
                <a:latin typeface="Times New Roman" panose="02020603050405020304" pitchFamily="18" charset="0"/>
                <a:cs typeface="Times New Roman" panose="02020603050405020304" pitchFamily="18" charset="0"/>
              </a:rPr>
              <a:t>5. Booked Car</a:t>
            </a:r>
          </a:p>
          <a:p>
            <a:r>
              <a:rPr lang="en-US" sz="2000" dirty="0" smtClean="0">
                <a:latin typeface="Times New Roman" panose="02020603050405020304" pitchFamily="18" charset="0"/>
                <a:cs typeface="Times New Roman" panose="02020603050405020304" pitchFamily="18" charset="0"/>
              </a:rPr>
              <a:t>6. View Booked Car</a:t>
            </a:r>
          </a:p>
          <a:p>
            <a:r>
              <a:rPr lang="en-US" sz="2000" dirty="0" smtClean="0">
                <a:latin typeface="Times New Roman" panose="02020603050405020304" pitchFamily="18" charset="0"/>
                <a:cs typeface="Times New Roman" panose="02020603050405020304" pitchFamily="18" charset="0"/>
              </a:rPr>
              <a:t>7. Logout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74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334" y="639156"/>
            <a:ext cx="2249334" cy="646331"/>
          </a:xfrm>
          <a:prstGeom prst="rect">
            <a:avLst/>
          </a:prstGeom>
        </p:spPr>
        <p:txBody>
          <a:bodyPr wrap="none">
            <a:spAutoFit/>
          </a:bodyPr>
          <a:lstStyle/>
          <a:p>
            <a:r>
              <a:rPr lang="en-US" sz="3600" b="1" dirty="0">
                <a:solidFill>
                  <a:schemeClr val="accent3"/>
                </a:solidFill>
                <a:latin typeface="Times New Roman" panose="02020603050405020304" pitchFamily="18" charset="0"/>
                <a:cs typeface="Times New Roman" panose="02020603050405020304" pitchFamily="18" charset="0"/>
              </a:rPr>
              <a:t>Language </a:t>
            </a:r>
            <a:endParaRPr lang="en-US" dirty="0">
              <a:solidFill>
                <a:schemeClr val="accent3"/>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70030" y="1931689"/>
            <a:ext cx="6096000" cy="1631216"/>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HTML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CSS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 PHP/Python</a:t>
            </a:r>
          </a:p>
          <a:p>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XAMPP </a:t>
            </a:r>
          </a:p>
          <a:p>
            <a:r>
              <a:rPr lang="en-US" sz="2000" dirty="0" smtClean="0">
                <a:latin typeface="Times New Roman" panose="02020603050405020304" pitchFamily="18" charset="0"/>
                <a:cs typeface="Times New Roman" panose="02020603050405020304" pitchFamily="18" charset="0"/>
              </a:rPr>
              <a:t>5. MySQL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87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8300" y="2718122"/>
            <a:ext cx="2530470" cy="523220"/>
          </a:xfrm>
          <a:prstGeom prst="rect">
            <a:avLst/>
          </a:prstGeom>
        </p:spPr>
        <p:txBody>
          <a:bodyPr wrap="square">
            <a:spAutoFit/>
          </a:bodyPr>
          <a:lstStyle/>
          <a:p>
            <a:r>
              <a:rPr lang="en-US" sz="2800" dirty="0" smtClean="0">
                <a:solidFill>
                  <a:srgbClr val="002060"/>
                </a:solidFill>
                <a:latin typeface="Times New Roman" panose="02020603050405020304" pitchFamily="18" charset="0"/>
                <a:cs typeface="Times New Roman" panose="02020603050405020304" pitchFamily="18" charset="0"/>
              </a:rPr>
              <a:t>THANKYOU</a:t>
            </a:r>
            <a:r>
              <a:rPr lang="en-US" dirty="0">
                <a:solidFill>
                  <a:srgbClr val="000000"/>
                </a:solidFill>
                <a:latin typeface="Roboto Slab"/>
              </a:rPr>
              <a:t> </a:t>
            </a:r>
            <a:endParaRPr lang="en-US" dirty="0"/>
          </a:p>
        </p:txBody>
      </p:sp>
    </p:spTree>
    <p:extLst>
      <p:ext uri="{BB962C8B-B14F-4D97-AF65-F5344CB8AC3E}">
        <p14:creationId xmlns:p14="http://schemas.microsoft.com/office/powerpoint/2010/main" val="17178677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38</TotalTime>
  <Words>133</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Roboto Slab</vt:lpstr>
      <vt:lpstr>Times New Roman</vt:lpstr>
      <vt:lpstr>Wingdings 3</vt:lpstr>
      <vt:lpstr>Wisp</vt:lpstr>
      <vt:lpstr>Software Engineering Design Capstone Project  Course code: SE331</vt:lpstr>
      <vt:lpstr>PowerPoint Presentation</vt:lpstr>
      <vt:lpstr>Project Description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Design Capstone Project  Course code: SE331</dc:title>
  <dc:creator>Asus-PC</dc:creator>
  <cp:lastModifiedBy>Asus-PC</cp:lastModifiedBy>
  <cp:revision>5</cp:revision>
  <dcterms:created xsi:type="dcterms:W3CDTF">2020-10-08T03:23:29Z</dcterms:created>
  <dcterms:modified xsi:type="dcterms:W3CDTF">2020-10-08T04:15:52Z</dcterms:modified>
</cp:coreProperties>
</file>