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10972800"/>
  <p:notesSz cx="6858000" cy="9144000"/>
  <p:defaultTextStyle>
    <a:defPPr>
      <a:defRPr lang="en-US"/>
    </a:defPPr>
    <a:lvl1pPr marL="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139" y="62"/>
      </p:cViewPr>
      <p:guideLst>
        <p:guide orient="horz" pos="345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E942A-2B7E-43BA-9643-9B19ECA383E2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7135C-3010-4B3E-B2B8-35B24389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8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1pPr>
    <a:lvl2pPr marL="19591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2pPr>
    <a:lvl3pPr marL="391820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3pPr>
    <a:lvl4pPr marL="58773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4pPr>
    <a:lvl5pPr marL="78364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5pPr>
    <a:lvl6pPr marL="97955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6pPr>
    <a:lvl7pPr marL="117546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7pPr>
    <a:lvl8pPr marL="1371371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8pPr>
    <a:lvl9pPr marL="1567282" algn="l" defTabSz="391820" rtl="0" eaLnBrk="1" latinLnBrk="0" hangingPunct="1">
      <a:defRPr sz="5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7135C-3010-4B3E-B2B8-35B243894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3408682"/>
            <a:ext cx="18653760" cy="235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6217920"/>
            <a:ext cx="15361920" cy="28041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2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4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61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66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71453" y="439423"/>
            <a:ext cx="23702009" cy="9362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65422" y="439423"/>
            <a:ext cx="70740271" cy="9362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7051042"/>
            <a:ext cx="18653760" cy="2179320"/>
          </a:xfrm>
        </p:spPr>
        <p:txBody>
          <a:bodyPr anchor="t"/>
          <a:lstStyle>
            <a:lvl1pPr algn="l">
              <a:defRPr sz="1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4650742"/>
            <a:ext cx="18653760" cy="2400299"/>
          </a:xfrm>
        </p:spPr>
        <p:txBody>
          <a:bodyPr anchor="b"/>
          <a:lstStyle>
            <a:lvl1pPr marL="0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54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52321" y="2560322"/>
            <a:ext cx="47221140" cy="7241541"/>
          </a:xfrm>
        </p:spPr>
        <p:txBody>
          <a:bodyPr/>
          <a:lstStyle>
            <a:lvl1pPr>
              <a:defRPr sz="933"/>
            </a:lvl1pPr>
            <a:lvl2pPr>
              <a:defRPr sz="800"/>
            </a:lvl2pPr>
            <a:lvl3pPr>
              <a:defRPr sz="667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456181"/>
            <a:ext cx="9696451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479800"/>
            <a:ext cx="9696451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2456181"/>
            <a:ext cx="9700260" cy="1023619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3479800"/>
            <a:ext cx="9700260" cy="6322061"/>
          </a:xfrm>
        </p:spPr>
        <p:txBody>
          <a:bodyPr/>
          <a:lstStyle>
            <a:lvl1pPr>
              <a:defRPr sz="800"/>
            </a:lvl1pPr>
            <a:lvl2pPr>
              <a:defRPr sz="667"/>
            </a:lvl2pPr>
            <a:lvl3pPr>
              <a:defRPr sz="60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436880"/>
            <a:ext cx="7219951" cy="1859280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436882"/>
            <a:ext cx="12268200" cy="9364981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2296162"/>
            <a:ext cx="7219951" cy="7505701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7680960"/>
            <a:ext cx="13167360" cy="906781"/>
          </a:xfrm>
        </p:spPr>
        <p:txBody>
          <a:bodyPr anchor="b"/>
          <a:lstStyle>
            <a:lvl1pPr algn="l">
              <a:defRPr sz="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980440"/>
            <a:ext cx="13167360" cy="6583680"/>
          </a:xfrm>
        </p:spPr>
        <p:txBody>
          <a:bodyPr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8587741"/>
            <a:ext cx="13167360" cy="1287779"/>
          </a:xfrm>
        </p:spPr>
        <p:txBody>
          <a:bodyPr/>
          <a:lstStyle>
            <a:lvl1pPr marL="0" indent="0">
              <a:buNone/>
              <a:defRPr sz="467"/>
            </a:lvl1pPr>
            <a:lvl2pPr marL="152385" indent="0">
              <a:buNone/>
              <a:defRPr sz="400"/>
            </a:lvl2pPr>
            <a:lvl3pPr marL="304770" indent="0">
              <a:buNone/>
              <a:defRPr sz="333"/>
            </a:lvl3pPr>
            <a:lvl4pPr marL="457154" indent="0">
              <a:buNone/>
              <a:defRPr sz="300"/>
            </a:lvl4pPr>
            <a:lvl5pPr marL="609539" indent="0">
              <a:buNone/>
              <a:defRPr sz="300"/>
            </a:lvl5pPr>
            <a:lvl6pPr marL="761924" indent="0">
              <a:buNone/>
              <a:defRPr sz="300"/>
            </a:lvl6pPr>
            <a:lvl7pPr marL="914309" indent="0">
              <a:buNone/>
              <a:defRPr sz="300"/>
            </a:lvl7pPr>
            <a:lvl8pPr marL="1066693" indent="0">
              <a:buNone/>
              <a:defRPr sz="300"/>
            </a:lvl8pPr>
            <a:lvl9pPr marL="121907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39421"/>
            <a:ext cx="1975104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560322"/>
            <a:ext cx="19751040" cy="7241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C088-3DDC-4B18-BB61-3355FCEBA18A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10170162"/>
            <a:ext cx="69494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10170162"/>
            <a:ext cx="51206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8B6C-806F-45B6-9AE3-B0EE9D17F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4770" rtl="0" eaLnBrk="1" latinLnBrk="0" hangingPunct="1"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289" indent="-114289" algn="l" defTabSz="304770" rtl="0" eaLnBrk="1" latinLnBrk="0" hangingPunct="1">
        <a:spcBef>
          <a:spcPct val="20000"/>
        </a:spcBef>
        <a:buFont typeface="Arial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47625" indent="-95240" algn="l" defTabSz="304770" rtl="0" eaLnBrk="1" latinLnBrk="0" hangingPunct="1">
        <a:spcBef>
          <a:spcPct val="20000"/>
        </a:spcBef>
        <a:buFont typeface="Arial" pitchFamily="34" charset="0"/>
        <a:buChar char="–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spcBef>
          <a:spcPct val="20000"/>
        </a:spcBef>
        <a:buFont typeface="Arial" pitchFamily="34" charset="0"/>
        <a:buChar char="–"/>
        <a:defRPr sz="667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spcBef>
          <a:spcPct val="20000"/>
        </a:spcBef>
        <a:buFont typeface="Arial" pitchFamily="34" charset="0"/>
        <a:buChar char="»"/>
        <a:defRPr sz="667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spcBef>
          <a:spcPct val="20000"/>
        </a:spcBef>
        <a:buFont typeface="Arial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7.jpg"/><Relationship Id="rId4" Type="http://schemas.openxmlformats.org/officeDocument/2006/relationships/image" Target="../media/image2.jpg"/><Relationship Id="rId9" Type="http://schemas.openxmlformats.org/officeDocument/2006/relationships/hyperlink" Target="https://www.kaggle.com/humayrasamiha/take-home-exam-1-ipe-205-3b9527-d5f86b/edit?fbclid=IwAR1cQo0qs-ONvUv_A2k9EUbJSCdfEwwU6d5ZaddRNkDfqmWiyFmGJnRp9b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6115">
              <a:schemeClr val="accent1">
                <a:lumMod val="60000"/>
                <a:lumOff val="40000"/>
              </a:schemeClr>
            </a:gs>
            <a:gs pos="18325">
              <a:schemeClr val="tx2">
                <a:lumMod val="60000"/>
                <a:lumOff val="40000"/>
              </a:schemeClr>
            </a:gs>
            <a:gs pos="29700">
              <a:schemeClr val="accent1">
                <a:lumMod val="60000"/>
                <a:lumOff val="40000"/>
              </a:schemeClr>
            </a:gs>
            <a:gs pos="78075">
              <a:schemeClr val="accent5">
                <a:lumMod val="50000"/>
              </a:schemeClr>
            </a:gs>
            <a:gs pos="53350">
              <a:schemeClr val="tx2">
                <a:lumMod val="60000"/>
                <a:lumOff val="40000"/>
              </a:schemeClr>
            </a:gs>
            <a:gs pos="0">
              <a:schemeClr val="tx2">
                <a:lumMod val="75000"/>
              </a:schemeClr>
            </a:gs>
            <a:gs pos="50000">
              <a:schemeClr val="tx2">
                <a:lumMod val="5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214341" y="566171"/>
            <a:ext cx="4021596" cy="4225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S</a:t>
            </a:r>
            <a:r>
              <a:rPr lang="en-US" sz="2800" b="1" u="sng" dirty="0" smtClean="0">
                <a:solidFill>
                  <a:schemeClr val="tx1"/>
                </a:solidFill>
              </a:rPr>
              <a:t>ummary</a:t>
            </a:r>
            <a:endParaRPr lang="en-US" sz="2800" b="1" u="sng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It </a:t>
            </a:r>
            <a:r>
              <a:rPr lang="en-US" sz="2400" dirty="0">
                <a:solidFill>
                  <a:schemeClr val="tx1"/>
                </a:solidFill>
              </a:rPr>
              <a:t>is based on 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world ranking universities.by using this dataset ,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Some graphical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Plots are shown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here by doing the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python code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" y="196529"/>
            <a:ext cx="3071739" cy="28567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315200" y="0"/>
            <a:ext cx="7976815" cy="203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6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IPE-205</a:t>
            </a:r>
          </a:p>
          <a:p>
            <a:pPr algn="ctr"/>
            <a:endParaRPr lang="en-US" sz="2000" b="1" i="1" dirty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>
                <a:solidFill>
                  <a:schemeClr val="bg1"/>
                </a:solidFill>
              </a:rPr>
              <a:t>EXPLORATORY DATA ANALYSIS ON </a:t>
            </a:r>
            <a:endParaRPr lang="en-US" sz="2933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933" b="1" i="1" dirty="0" smtClean="0">
                <a:solidFill>
                  <a:schemeClr val="bg1"/>
                </a:solidFill>
              </a:rPr>
              <a:t>WORLD  RANKING </a:t>
            </a:r>
            <a:r>
              <a:rPr lang="en-US" sz="2933" b="1" i="1" dirty="0">
                <a:solidFill>
                  <a:schemeClr val="bg1"/>
                </a:solidFill>
              </a:rPr>
              <a:t>UNIVERSITIES</a:t>
            </a:r>
          </a:p>
          <a:p>
            <a:pPr algn="ctr"/>
            <a:r>
              <a:rPr lang="en-US" sz="2933" dirty="0">
                <a:solidFill>
                  <a:schemeClr val="accent2"/>
                </a:solidFill>
              </a:rPr>
              <a:t> </a:t>
            </a: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  <a:p>
            <a:pPr algn="ctr"/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116" y="3053247"/>
            <a:ext cx="3614885" cy="27282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2" y="3053247"/>
            <a:ext cx="2772632" cy="27665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3" y="5736171"/>
            <a:ext cx="5181599" cy="35998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4" y="3053248"/>
            <a:ext cx="3095522" cy="26638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657600" y="9537326"/>
            <a:ext cx="49447" cy="15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7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562" y="5736170"/>
            <a:ext cx="4301439" cy="3599873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17642000" y="6553200"/>
            <a:ext cx="4303600" cy="443718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x=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 smtClean="0">
                <a:solidFill>
                  <a:schemeClr val="tx1"/>
                </a:solidFill>
              </a:rPr>
              <a:t>']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y=</a:t>
            </a:r>
            <a:r>
              <a:rPr lang="en-US" sz="2000" dirty="0" err="1" smtClean="0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'] z=</a:t>
            </a:r>
            <a:r>
              <a:rPr lang="en-US" sz="2000" dirty="0" err="1">
                <a:solidFill>
                  <a:schemeClr val="tx1"/>
                </a:solidFill>
              </a:rPr>
              <a:t>df</a:t>
            </a:r>
            <a:r>
              <a:rPr lang="en-US" sz="2000" dirty="0">
                <a:solidFill>
                  <a:schemeClr val="tx1"/>
                </a:solidFill>
              </a:rPr>
              <a:t>['</a:t>
            </a:r>
            <a:r>
              <a:rPr lang="en-US" sz="2000" dirty="0" err="1">
                <a:solidFill>
                  <a:schemeClr val="tx1"/>
                </a:solidFill>
              </a:rPr>
              <a:t>quality_of_faculty</a:t>
            </a:r>
            <a:r>
              <a:rPr lang="en-US" sz="2000" dirty="0">
                <a:solidFill>
                  <a:schemeClr val="tx1"/>
                </a:solidFill>
              </a:rPr>
              <a:t>'] import </a:t>
            </a:r>
            <a:r>
              <a:rPr lang="en-US" sz="2000" dirty="0" err="1">
                <a:solidFill>
                  <a:schemeClr val="tx1"/>
                </a:solidFill>
              </a:rPr>
              <a:t>matplotlib.pyplot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plt</a:t>
            </a:r>
            <a:r>
              <a:rPr lang="en-US" sz="2000" dirty="0">
                <a:solidFill>
                  <a:schemeClr val="tx1"/>
                </a:solidFill>
              </a:rPr>
              <a:t> import </a:t>
            </a:r>
            <a:r>
              <a:rPr lang="en-US" sz="2000" dirty="0" err="1">
                <a:solidFill>
                  <a:schemeClr val="tx1"/>
                </a:solidFill>
              </a:rPr>
              <a:t>seaborn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dirty="0" err="1">
                <a:solidFill>
                  <a:schemeClr val="tx1"/>
                </a:solidFill>
              </a:rPr>
              <a:t>sns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plt.title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 ') </a:t>
            </a:r>
            <a:r>
              <a:rPr lang="en-US" sz="2000" dirty="0" err="1">
                <a:solidFill>
                  <a:schemeClr val="tx1"/>
                </a:solidFill>
              </a:rPr>
              <a:t>plt.xlabel</a:t>
            </a:r>
            <a:r>
              <a:rPr lang="en-US" sz="2000" dirty="0">
                <a:solidFill>
                  <a:schemeClr val="tx1"/>
                </a:solidFill>
              </a:rPr>
              <a:t>('</a:t>
            </a:r>
            <a:r>
              <a:rPr lang="en-US" sz="2000" dirty="0" err="1">
                <a:solidFill>
                  <a:schemeClr val="tx1"/>
                </a:solidFill>
              </a:rPr>
              <a:t>national_rank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plt.ylabel</a:t>
            </a:r>
            <a:r>
              <a:rPr lang="en-US" sz="2000" dirty="0">
                <a:solidFill>
                  <a:schemeClr val="tx1"/>
                </a:solidFill>
              </a:rPr>
              <a:t>(' </a:t>
            </a:r>
            <a:r>
              <a:rPr lang="en-US" sz="2000" dirty="0" err="1">
                <a:solidFill>
                  <a:schemeClr val="tx1"/>
                </a:solidFill>
              </a:rPr>
              <a:t>quality_of_education</a:t>
            </a:r>
            <a:r>
              <a:rPr lang="en-US" sz="2000" dirty="0">
                <a:solidFill>
                  <a:schemeClr val="tx1"/>
                </a:solidFill>
              </a:rPr>
              <a:t>') </a:t>
            </a:r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plt.scatter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58962" y="9336043"/>
            <a:ext cx="9483039" cy="16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Kaggle</a:t>
            </a:r>
            <a:r>
              <a:rPr lang="en-US" sz="1400" b="1" dirty="0" smtClean="0">
                <a:solidFill>
                  <a:schemeClr val="tx1"/>
                </a:solidFill>
              </a:rPr>
              <a:t> link: </a:t>
            </a:r>
            <a:r>
              <a:rPr lang="en-US" sz="1400" b="1" dirty="0" smtClean="0">
                <a:solidFill>
                  <a:schemeClr val="tx1"/>
                </a:solidFill>
                <a:hlinkClick r:id="rId9"/>
              </a:rPr>
              <a:t>https</a:t>
            </a:r>
            <a:r>
              <a:rPr lang="en-US" sz="1400" b="1" dirty="0">
                <a:solidFill>
                  <a:schemeClr val="tx1"/>
                </a:solidFill>
                <a:hlinkClick r:id="rId9"/>
              </a:rPr>
              <a:t>://</a:t>
            </a:r>
            <a:r>
              <a:rPr lang="en-US" sz="1400" b="1" dirty="0" smtClean="0">
                <a:solidFill>
                  <a:schemeClr val="tx1"/>
                </a:solidFill>
                <a:hlinkClick r:id="rId9"/>
              </a:rPr>
              <a:t>www.kaggle.com/humayrasamiha/take-home-exam-1-ipe-205-3b9527-d5f86b/edit?fbclid=IwAR1cQo0qs-ONvUv_A2k9EUbJSCdfEwwU6d5ZaddRNkDfqmWiyFmGJnRp9bQ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Github</a:t>
            </a:r>
            <a:r>
              <a:rPr lang="en-US" sz="1400" b="1" dirty="0">
                <a:solidFill>
                  <a:schemeClr val="tx1"/>
                </a:solidFill>
              </a:rPr>
              <a:t> link: https://github.com/jannatshorna/jannat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" y="5399401"/>
            <a:ext cx="8001000" cy="555961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" y="4498856"/>
            <a:ext cx="2645904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tx1"/>
                </a:solidFill>
              </a:rPr>
              <a:t>DATASET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9757608" y="2343150"/>
            <a:ext cx="6096000" cy="67199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 smtClean="0">
                <a:solidFill>
                  <a:schemeClr val="accent2">
                    <a:lumMod val="50000"/>
                  </a:schemeClr>
                </a:solidFill>
              </a:rPr>
              <a:t>DIAGRAMS</a:t>
            </a:r>
            <a:endParaRPr lang="en-US" sz="40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18516601" y="5943600"/>
            <a:ext cx="1981200" cy="581025"/>
          </a:xfrm>
          <a:prstGeom prst="round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CODE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17642000" y="0"/>
            <a:ext cx="4303600" cy="1676400"/>
          </a:xfrm>
          <a:prstGeom prst="horizontalScroll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Submitted to</a:t>
            </a:r>
          </a:p>
          <a:p>
            <a:pPr algn="ctr"/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TANMOY DAS</a:t>
            </a:r>
            <a:endParaRPr lang="en-US" sz="2400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7642000" y="1695452"/>
            <a:ext cx="4303600" cy="4267200"/>
          </a:xfrm>
          <a:prstGeom prst="flowChartDocumen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</a:rPr>
              <a:t>Submitted by</a:t>
            </a:r>
          </a:p>
          <a:p>
            <a:pPr algn="ctr"/>
            <a:endParaRPr lang="en-US" sz="3200" b="1" i="1" u="sng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Humayara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Samiha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Roll- 201736005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Lipa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Akter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Roll- 201736009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Jannatul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Ferdous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</a:rPr>
              <a:t>Shorna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Roll- 201736041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4900" y="3083324"/>
            <a:ext cx="2527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IPE 02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8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Asus</cp:lastModifiedBy>
  <cp:revision>26</cp:revision>
  <dcterms:created xsi:type="dcterms:W3CDTF">2018-06-04T21:10:33Z</dcterms:created>
  <dcterms:modified xsi:type="dcterms:W3CDTF">2018-10-30T10:25:47Z</dcterms:modified>
</cp:coreProperties>
</file>