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88" r:id="rId2"/>
    <p:sldId id="263" r:id="rId3"/>
    <p:sldId id="267" r:id="rId4"/>
    <p:sldId id="305" r:id="rId5"/>
    <p:sldId id="332" r:id="rId6"/>
    <p:sldId id="311" r:id="rId7"/>
    <p:sldId id="323" r:id="rId8"/>
    <p:sldId id="295" r:id="rId9"/>
    <p:sldId id="306" r:id="rId10"/>
    <p:sldId id="329" r:id="rId11"/>
    <p:sldId id="304" r:id="rId12"/>
    <p:sldId id="330" r:id="rId13"/>
    <p:sldId id="327" r:id="rId14"/>
    <p:sldId id="328" r:id="rId15"/>
    <p:sldId id="331" r:id="rId16"/>
    <p:sldId id="310" r:id="rId17"/>
    <p:sldId id="309" r:id="rId18"/>
    <p:sldId id="318" r:id="rId19"/>
    <p:sldId id="319" r:id="rId20"/>
    <p:sldId id="298" r:id="rId21"/>
    <p:sldId id="302" r:id="rId22"/>
    <p:sldId id="326" r:id="rId23"/>
    <p:sldId id="321" r:id="rId24"/>
    <p:sldId id="307" r:id="rId25"/>
    <p:sldId id="308" r:id="rId26"/>
    <p:sldId id="313" r:id="rId27"/>
    <p:sldId id="315" r:id="rId28"/>
    <p:sldId id="317" r:id="rId29"/>
    <p:sldId id="296" r:id="rId30"/>
    <p:sldId id="294" r:id="rId31"/>
    <p:sldId id="287" r:id="rId3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12D2A"/>
        </a:solidFill>
        <a:effectLst/>
        <a:uFillTx/>
        <a:latin typeface="+mj-lt"/>
        <a:ea typeface="+mj-ea"/>
        <a:cs typeface="+mj-cs"/>
        <a:sym typeface="Oracle Sans Regular"/>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12D2A"/>
        </a:solidFill>
        <a:effectLst/>
        <a:uFillTx/>
        <a:latin typeface="+mj-lt"/>
        <a:ea typeface="+mj-ea"/>
        <a:cs typeface="+mj-cs"/>
        <a:sym typeface="Oracle Sans Regular"/>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12D2A"/>
        </a:solidFill>
        <a:effectLst/>
        <a:uFillTx/>
        <a:latin typeface="+mj-lt"/>
        <a:ea typeface="+mj-ea"/>
        <a:cs typeface="+mj-cs"/>
        <a:sym typeface="Oracle Sans Regular"/>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12D2A"/>
        </a:solidFill>
        <a:effectLst/>
        <a:uFillTx/>
        <a:latin typeface="+mj-lt"/>
        <a:ea typeface="+mj-ea"/>
        <a:cs typeface="+mj-cs"/>
        <a:sym typeface="Oracle Sans Regular"/>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12D2A"/>
        </a:solidFill>
        <a:effectLst/>
        <a:uFillTx/>
        <a:latin typeface="+mj-lt"/>
        <a:ea typeface="+mj-ea"/>
        <a:cs typeface="+mj-cs"/>
        <a:sym typeface="Oracle Sans Regular"/>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12D2A"/>
        </a:solidFill>
        <a:effectLst/>
        <a:uFillTx/>
        <a:latin typeface="+mj-lt"/>
        <a:ea typeface="+mj-ea"/>
        <a:cs typeface="+mj-cs"/>
        <a:sym typeface="Oracle Sans Regular"/>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12D2A"/>
        </a:solidFill>
        <a:effectLst/>
        <a:uFillTx/>
        <a:latin typeface="+mj-lt"/>
        <a:ea typeface="+mj-ea"/>
        <a:cs typeface="+mj-cs"/>
        <a:sym typeface="Oracle Sans Regular"/>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12D2A"/>
        </a:solidFill>
        <a:effectLst/>
        <a:uFillTx/>
        <a:latin typeface="+mj-lt"/>
        <a:ea typeface="+mj-ea"/>
        <a:cs typeface="+mj-cs"/>
        <a:sym typeface="Oracle Sans Regular"/>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12D2A"/>
        </a:solidFill>
        <a:effectLst/>
        <a:uFillTx/>
        <a:latin typeface="+mj-lt"/>
        <a:ea typeface="+mj-ea"/>
        <a:cs typeface="+mj-cs"/>
        <a:sym typeface="Oracle Sans Regular"/>
      </a:defRPr>
    </a:lvl9pPr>
  </p:defaultTextStyle>
  <p:extLst>
    <p:ext uri="{521415D9-36F7-43E2-AB2F-B90AF26B5E84}">
      <p14:sectionLst xmlns:p14="http://schemas.microsoft.com/office/powerpoint/2010/main">
        <p14:section name="Template Slides" id="{F94FE607-002E-0B41-BB80-BCE3B8C2F189}">
          <p14:sldIdLst>
            <p14:sldId id="288"/>
            <p14:sldId id="263"/>
            <p14:sldId id="267"/>
            <p14:sldId id="305"/>
            <p14:sldId id="332"/>
            <p14:sldId id="311"/>
            <p14:sldId id="323"/>
            <p14:sldId id="295"/>
            <p14:sldId id="306"/>
            <p14:sldId id="329"/>
            <p14:sldId id="304"/>
            <p14:sldId id="330"/>
            <p14:sldId id="327"/>
            <p14:sldId id="328"/>
            <p14:sldId id="331"/>
            <p14:sldId id="310"/>
            <p14:sldId id="309"/>
            <p14:sldId id="318"/>
            <p14:sldId id="319"/>
            <p14:sldId id="298"/>
            <p14:sldId id="302"/>
            <p14:sldId id="326"/>
            <p14:sldId id="321"/>
            <p14:sldId id="307"/>
            <p14:sldId id="308"/>
            <p14:sldId id="313"/>
            <p14:sldId id="315"/>
            <p14:sldId id="317"/>
            <p14:sldId id="296"/>
            <p14:sldId id="294"/>
            <p14:sldId id="287"/>
          </p14:sldIdLst>
        </p14:section>
        <p14:section name="Additional Slides" id="{805511CC-5813-6240-B864-9B5DD1D3992C}">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86B596"/>
    <a:srgbClr val="59A2BA"/>
    <a:srgbClr val="FFDA64"/>
    <a:srgbClr val="EDEEEC"/>
    <a:srgbClr val="FF8675"/>
    <a:srgbClr val="3C425B"/>
    <a:srgbClr val="30364C"/>
    <a:srgbClr val="13212C"/>
    <a:srgbClr val="4F55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B74826-F0BE-4F56-A096-BDC8E1B89574}" v="9" dt="2024-11-07T18:27:27.489"/>
    <p1510:client id="{EAAB9170-9F5D-4334-88DA-A46C418E6D47}" v="397" dt="2024-11-06T20:52:40.382"/>
    <p1510:client id="{EBDE53AB-7738-4D24-B3E8-40CFE45494F0}" v="82" dt="2024-11-07T18:39:53.049"/>
    <p1510:client id="{F2630AEF-FBDB-4E42-8841-7B14DF01105F}" v="32" dt="2024-11-07T18:53:53.864"/>
    <p1510:client id="{FD75148D-5F62-4444-9A7D-D2A044587ABF}" v="1320" dt="2024-11-07T18:23:54.347"/>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312D2A"/>
        </a:fontRef>
        <a:srgbClr val="312D2A"/>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BCECC"/>
          </a:solidFill>
        </a:fill>
      </a:tcStyle>
    </a:wholeTbl>
    <a:band2H>
      <a:tcTxStyle/>
      <a:tcStyle>
        <a:tcBdr/>
        <a:fill>
          <a:solidFill>
            <a:srgbClr val="F5E8E7"/>
          </a:solidFill>
        </a:fill>
      </a:tcStyle>
    </a:band2H>
    <a:firstCol>
      <a:tcTxStyle b="on" i="off">
        <a:font>
          <a:latin typeface="Oracle Sans Bold"/>
          <a:ea typeface="Oracle Sans Bold"/>
          <a:cs typeface="Oracle Sans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Oracle Sans Bold"/>
          <a:ea typeface="Oracle Sans Bold"/>
          <a:cs typeface="Oracle Sans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Oracle Sans Bold"/>
          <a:ea typeface="Oracle Sans Bold"/>
          <a:cs typeface="Oracle Sans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312D2A"/>
        </a:fontRef>
        <a:srgbClr val="312D2A"/>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AE0"/>
          </a:solidFill>
        </a:fill>
      </a:tcStyle>
    </a:wholeTbl>
    <a:band2H>
      <a:tcTxStyle/>
      <a:tcStyle>
        <a:tcBdr/>
        <a:fill>
          <a:solidFill>
            <a:srgbClr val="E9EDF0"/>
          </a:solidFill>
        </a:fill>
      </a:tcStyle>
    </a:band2H>
    <a:firstCol>
      <a:tcTxStyle b="on" i="off">
        <a:font>
          <a:latin typeface="Oracle Sans Bold"/>
          <a:ea typeface="Oracle Sans Bold"/>
          <a:cs typeface="Oracle Sans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Oracle Sans Bold"/>
          <a:ea typeface="Oracle Sans Bold"/>
          <a:cs typeface="Oracle Sans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Oracle Sans Bold"/>
          <a:ea typeface="Oracle Sans Bold"/>
          <a:cs typeface="Oracle Sans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312D2A"/>
        </a:fontRef>
        <a:srgbClr val="312D2A"/>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8E5DC"/>
          </a:solidFill>
        </a:fill>
      </a:tcStyle>
    </a:wholeTbl>
    <a:band2H>
      <a:tcTxStyle/>
      <a:tcStyle>
        <a:tcBdr/>
        <a:fill>
          <a:solidFill>
            <a:srgbClr val="EDF2EE"/>
          </a:solidFill>
        </a:fill>
      </a:tcStyle>
    </a:band2H>
    <a:firstCol>
      <a:tcTxStyle b="on" i="off">
        <a:font>
          <a:latin typeface="Oracle Sans Bold"/>
          <a:ea typeface="Oracle Sans Bold"/>
          <a:cs typeface="Oracle Sans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Oracle Sans Bold"/>
          <a:ea typeface="Oracle Sans Bold"/>
          <a:cs typeface="Oracle Sans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Oracle Sans Bold"/>
          <a:ea typeface="Oracle Sans Bold"/>
          <a:cs typeface="Oracle Sans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312D2A"/>
        </a:fontRef>
        <a:srgbClr val="312D2A"/>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rgbClr val="FFFFFF"/>
          </a:solidFill>
        </a:fill>
      </a:tcStyle>
    </a:band2H>
    <a:firstCol>
      <a:tcTxStyle b="on" i="off">
        <a:font>
          <a:latin typeface="Oracle Sans Bold"/>
          <a:ea typeface="Oracle Sans Bold"/>
          <a:cs typeface="Oracle Sans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Oracle Sans Bold"/>
          <a:ea typeface="Oracle Sans Bold"/>
          <a:cs typeface="Oracle Sans Bold"/>
        </a:font>
        <a:srgbClr val="312D2A"/>
      </a:tcTxStyle>
      <a:tcStyle>
        <a:tcBdr>
          <a:left>
            <a:ln w="12700" cap="flat">
              <a:noFill/>
              <a:miter lim="400000"/>
            </a:ln>
          </a:left>
          <a:right>
            <a:ln w="12700" cap="flat">
              <a:noFill/>
              <a:miter lim="400000"/>
            </a:ln>
          </a:right>
          <a:top>
            <a:ln w="50800" cap="flat">
              <a:solidFill>
                <a:srgbClr val="312D2A"/>
              </a:solidFill>
              <a:prstDash val="solid"/>
              <a:round/>
            </a:ln>
          </a:top>
          <a:bottom>
            <a:ln w="25400" cap="flat">
              <a:solidFill>
                <a:srgbClr val="312D2A"/>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Oracle Sans Bold"/>
          <a:ea typeface="Oracle Sans Bold"/>
          <a:cs typeface="Oracle Sans Bold"/>
        </a:font>
        <a:srgbClr val="FFFFFF"/>
      </a:tcTxStyle>
      <a:tcStyle>
        <a:tcBdr>
          <a:left>
            <a:ln w="12700" cap="flat">
              <a:noFill/>
              <a:miter lim="400000"/>
            </a:ln>
          </a:left>
          <a:right>
            <a:ln w="12700" cap="flat">
              <a:noFill/>
              <a:miter lim="400000"/>
            </a:ln>
          </a:right>
          <a:top>
            <a:ln w="25400" cap="flat">
              <a:solidFill>
                <a:srgbClr val="312D2A"/>
              </a:solidFill>
              <a:prstDash val="solid"/>
              <a:round/>
            </a:ln>
          </a:top>
          <a:bottom>
            <a:ln w="25400" cap="flat">
              <a:solidFill>
                <a:srgbClr val="312D2A"/>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312D2A"/>
        </a:fontRef>
        <a:srgbClr val="312D2A"/>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CB"/>
          </a:solidFill>
        </a:fill>
      </a:tcStyle>
    </a:wholeTbl>
    <a:band2H>
      <a:tcTxStyle/>
      <a:tcStyle>
        <a:tcBdr/>
        <a:fill>
          <a:solidFill>
            <a:srgbClr val="E7E7E7"/>
          </a:solidFill>
        </a:fill>
      </a:tcStyle>
    </a:band2H>
    <a:firstCol>
      <a:tcTxStyle b="on" i="off">
        <a:font>
          <a:latin typeface="Oracle Sans Bold"/>
          <a:ea typeface="Oracle Sans Bold"/>
          <a:cs typeface="Oracle Sans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12D2A"/>
          </a:solidFill>
        </a:fill>
      </a:tcStyle>
    </a:firstCol>
    <a:lastRow>
      <a:tcTxStyle b="on" i="off">
        <a:font>
          <a:latin typeface="Oracle Sans Bold"/>
          <a:ea typeface="Oracle Sans Bold"/>
          <a:cs typeface="Oracle Sans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12D2A"/>
          </a:solidFill>
        </a:fill>
      </a:tcStyle>
    </a:lastRow>
    <a:firstRow>
      <a:tcTxStyle b="on" i="off">
        <a:font>
          <a:latin typeface="Oracle Sans Bold"/>
          <a:ea typeface="Oracle Sans Bold"/>
          <a:cs typeface="Oracle Sans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12D2A"/>
          </a:solidFill>
        </a:fill>
      </a:tcStyle>
    </a:firstRow>
  </a:tblStyle>
  <a:tblStyle styleId="{2708684C-4D16-4618-839F-0558EEFCDFE6}" styleName="">
    <a:tblBg/>
    <a:wholeTbl>
      <a:tcTxStyle b="off" i="off">
        <a:fontRef idx="major">
          <a:srgbClr val="312D2A"/>
        </a:fontRef>
        <a:srgbClr val="312D2A"/>
      </a:tcTxStyle>
      <a:tcStyle>
        <a:tcBdr>
          <a:left>
            <a:ln w="12700" cap="flat">
              <a:solidFill>
                <a:srgbClr val="312D2A"/>
              </a:solidFill>
              <a:prstDash val="solid"/>
              <a:round/>
            </a:ln>
          </a:left>
          <a:right>
            <a:ln w="12700" cap="flat">
              <a:solidFill>
                <a:srgbClr val="312D2A"/>
              </a:solidFill>
              <a:prstDash val="solid"/>
              <a:round/>
            </a:ln>
          </a:right>
          <a:top>
            <a:ln w="12700" cap="flat">
              <a:solidFill>
                <a:srgbClr val="312D2A"/>
              </a:solidFill>
              <a:prstDash val="solid"/>
              <a:round/>
            </a:ln>
          </a:top>
          <a:bottom>
            <a:ln w="12700" cap="flat">
              <a:solidFill>
                <a:srgbClr val="312D2A"/>
              </a:solidFill>
              <a:prstDash val="solid"/>
              <a:round/>
            </a:ln>
          </a:bottom>
          <a:insideH>
            <a:ln w="12700" cap="flat">
              <a:solidFill>
                <a:srgbClr val="312D2A"/>
              </a:solidFill>
              <a:prstDash val="solid"/>
              <a:round/>
            </a:ln>
          </a:insideH>
          <a:insideV>
            <a:ln w="12700" cap="flat">
              <a:solidFill>
                <a:srgbClr val="312D2A"/>
              </a:solidFill>
              <a:prstDash val="solid"/>
              <a:round/>
            </a:ln>
          </a:insideV>
        </a:tcBdr>
        <a:fill>
          <a:solidFill>
            <a:srgbClr val="312D2A">
              <a:alpha val="20000"/>
            </a:srgbClr>
          </a:solidFill>
        </a:fill>
      </a:tcStyle>
    </a:wholeTbl>
    <a:band2H>
      <a:tcTxStyle/>
      <a:tcStyle>
        <a:tcBdr/>
        <a:fill>
          <a:solidFill>
            <a:srgbClr val="FFFFFF"/>
          </a:solidFill>
        </a:fill>
      </a:tcStyle>
    </a:band2H>
    <a:firstCol>
      <a:tcTxStyle b="on" i="off">
        <a:font>
          <a:latin typeface="Oracle Sans Bold"/>
          <a:ea typeface="Oracle Sans Bold"/>
          <a:cs typeface="Oracle Sans Bold"/>
        </a:font>
        <a:srgbClr val="312D2A"/>
      </a:tcTxStyle>
      <a:tcStyle>
        <a:tcBdr>
          <a:left>
            <a:ln w="12700" cap="flat">
              <a:solidFill>
                <a:srgbClr val="312D2A"/>
              </a:solidFill>
              <a:prstDash val="solid"/>
              <a:round/>
            </a:ln>
          </a:left>
          <a:right>
            <a:ln w="12700" cap="flat">
              <a:solidFill>
                <a:srgbClr val="312D2A"/>
              </a:solidFill>
              <a:prstDash val="solid"/>
              <a:round/>
            </a:ln>
          </a:right>
          <a:top>
            <a:ln w="12700" cap="flat">
              <a:solidFill>
                <a:srgbClr val="312D2A"/>
              </a:solidFill>
              <a:prstDash val="solid"/>
              <a:round/>
            </a:ln>
          </a:top>
          <a:bottom>
            <a:ln w="12700" cap="flat">
              <a:solidFill>
                <a:srgbClr val="312D2A"/>
              </a:solidFill>
              <a:prstDash val="solid"/>
              <a:round/>
            </a:ln>
          </a:bottom>
          <a:insideH>
            <a:ln w="12700" cap="flat">
              <a:solidFill>
                <a:srgbClr val="312D2A"/>
              </a:solidFill>
              <a:prstDash val="solid"/>
              <a:round/>
            </a:ln>
          </a:insideH>
          <a:insideV>
            <a:ln w="12700" cap="flat">
              <a:solidFill>
                <a:srgbClr val="312D2A"/>
              </a:solidFill>
              <a:prstDash val="solid"/>
              <a:round/>
            </a:ln>
          </a:insideV>
        </a:tcBdr>
        <a:fill>
          <a:solidFill>
            <a:srgbClr val="312D2A">
              <a:alpha val="20000"/>
            </a:srgbClr>
          </a:solidFill>
        </a:fill>
      </a:tcStyle>
    </a:firstCol>
    <a:lastRow>
      <a:tcTxStyle b="on" i="off">
        <a:font>
          <a:latin typeface="Oracle Sans Bold"/>
          <a:ea typeface="Oracle Sans Bold"/>
          <a:cs typeface="Oracle Sans Bold"/>
        </a:font>
        <a:srgbClr val="312D2A"/>
      </a:tcTxStyle>
      <a:tcStyle>
        <a:tcBdr>
          <a:left>
            <a:ln w="12700" cap="flat">
              <a:solidFill>
                <a:srgbClr val="312D2A"/>
              </a:solidFill>
              <a:prstDash val="solid"/>
              <a:round/>
            </a:ln>
          </a:left>
          <a:right>
            <a:ln w="12700" cap="flat">
              <a:solidFill>
                <a:srgbClr val="312D2A"/>
              </a:solidFill>
              <a:prstDash val="solid"/>
              <a:round/>
            </a:ln>
          </a:right>
          <a:top>
            <a:ln w="50800" cap="flat">
              <a:solidFill>
                <a:srgbClr val="312D2A"/>
              </a:solidFill>
              <a:prstDash val="solid"/>
              <a:round/>
            </a:ln>
          </a:top>
          <a:bottom>
            <a:ln w="12700" cap="flat">
              <a:solidFill>
                <a:srgbClr val="312D2A"/>
              </a:solidFill>
              <a:prstDash val="solid"/>
              <a:round/>
            </a:ln>
          </a:bottom>
          <a:insideH>
            <a:ln w="12700" cap="flat">
              <a:solidFill>
                <a:srgbClr val="312D2A"/>
              </a:solidFill>
              <a:prstDash val="solid"/>
              <a:round/>
            </a:ln>
          </a:insideH>
          <a:insideV>
            <a:ln w="12700" cap="flat">
              <a:solidFill>
                <a:srgbClr val="312D2A"/>
              </a:solidFill>
              <a:prstDash val="solid"/>
              <a:round/>
            </a:ln>
          </a:insideV>
        </a:tcBdr>
        <a:fill>
          <a:noFill/>
        </a:fill>
      </a:tcStyle>
    </a:lastRow>
    <a:firstRow>
      <a:tcTxStyle b="on" i="off">
        <a:font>
          <a:latin typeface="Oracle Sans Bold"/>
          <a:ea typeface="Oracle Sans Bold"/>
          <a:cs typeface="Oracle Sans Bold"/>
        </a:font>
        <a:srgbClr val="312D2A"/>
      </a:tcTxStyle>
      <a:tcStyle>
        <a:tcBdr>
          <a:left>
            <a:ln w="12700" cap="flat">
              <a:solidFill>
                <a:srgbClr val="312D2A"/>
              </a:solidFill>
              <a:prstDash val="solid"/>
              <a:round/>
            </a:ln>
          </a:left>
          <a:right>
            <a:ln w="12700" cap="flat">
              <a:solidFill>
                <a:srgbClr val="312D2A"/>
              </a:solidFill>
              <a:prstDash val="solid"/>
              <a:round/>
            </a:ln>
          </a:right>
          <a:top>
            <a:ln w="12700" cap="flat">
              <a:solidFill>
                <a:srgbClr val="312D2A"/>
              </a:solidFill>
              <a:prstDash val="solid"/>
              <a:round/>
            </a:ln>
          </a:top>
          <a:bottom>
            <a:ln w="25400" cap="flat">
              <a:solidFill>
                <a:srgbClr val="312D2A"/>
              </a:solidFill>
              <a:prstDash val="solid"/>
              <a:round/>
            </a:ln>
          </a:bottom>
          <a:insideH>
            <a:ln w="12700" cap="flat">
              <a:solidFill>
                <a:srgbClr val="312D2A"/>
              </a:solidFill>
              <a:prstDash val="solid"/>
              <a:round/>
            </a:ln>
          </a:insideH>
          <a:insideV>
            <a:ln w="12700" cap="flat">
              <a:solidFill>
                <a:srgbClr val="312D2A"/>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19" autoAdjust="0"/>
    <p:restoredTop sz="94637"/>
  </p:normalViewPr>
  <p:slideViewPr>
    <p:cSldViewPr snapToGrid="0">
      <p:cViewPr varScale="1">
        <p:scale>
          <a:sx n="116" d="100"/>
          <a:sy n="116" d="100"/>
        </p:scale>
        <p:origin x="84" y="5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0" name="Shape 290"/>
          <p:cNvSpPr>
            <a:spLocks noGrp="1" noRot="1" noChangeAspect="1"/>
          </p:cNvSpPr>
          <p:nvPr>
            <p:ph type="sldImg"/>
          </p:nvPr>
        </p:nvSpPr>
        <p:spPr>
          <a:xfrm>
            <a:off x="1143000" y="685800"/>
            <a:ext cx="4572000" cy="3429000"/>
          </a:xfrm>
          <a:prstGeom prst="rect">
            <a:avLst/>
          </a:prstGeom>
        </p:spPr>
        <p:txBody>
          <a:bodyPr/>
          <a:lstStyle/>
          <a:p>
            <a:endParaRPr/>
          </a:p>
        </p:txBody>
      </p:sp>
      <p:sp>
        <p:nvSpPr>
          <p:cNvPr id="291" name="Shape 29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solidFill>
          <a:srgbClr val="312D2A"/>
        </a:solidFill>
        <a:latin typeface="+mj-lt"/>
        <a:ea typeface="+mj-ea"/>
        <a:cs typeface="+mj-cs"/>
        <a:sym typeface="Oracle Sans Regular"/>
      </a:defRPr>
    </a:lvl1pPr>
    <a:lvl2pPr indent="228600" latinLnBrk="0">
      <a:defRPr sz="1200">
        <a:solidFill>
          <a:srgbClr val="312D2A"/>
        </a:solidFill>
        <a:latin typeface="+mj-lt"/>
        <a:ea typeface="+mj-ea"/>
        <a:cs typeface="+mj-cs"/>
        <a:sym typeface="Oracle Sans Regular"/>
      </a:defRPr>
    </a:lvl2pPr>
    <a:lvl3pPr indent="457200" latinLnBrk="0">
      <a:defRPr sz="1200">
        <a:solidFill>
          <a:srgbClr val="312D2A"/>
        </a:solidFill>
        <a:latin typeface="+mj-lt"/>
        <a:ea typeface="+mj-ea"/>
        <a:cs typeface="+mj-cs"/>
        <a:sym typeface="Oracle Sans Regular"/>
      </a:defRPr>
    </a:lvl3pPr>
    <a:lvl4pPr indent="685800" latinLnBrk="0">
      <a:defRPr sz="1200">
        <a:solidFill>
          <a:srgbClr val="312D2A"/>
        </a:solidFill>
        <a:latin typeface="+mj-lt"/>
        <a:ea typeface="+mj-ea"/>
        <a:cs typeface="+mj-cs"/>
        <a:sym typeface="Oracle Sans Regular"/>
      </a:defRPr>
    </a:lvl4pPr>
    <a:lvl5pPr indent="914400" latinLnBrk="0">
      <a:defRPr sz="1200">
        <a:solidFill>
          <a:srgbClr val="312D2A"/>
        </a:solidFill>
        <a:latin typeface="+mj-lt"/>
        <a:ea typeface="+mj-ea"/>
        <a:cs typeface="+mj-cs"/>
        <a:sym typeface="Oracle Sans Regular"/>
      </a:defRPr>
    </a:lvl5pPr>
    <a:lvl6pPr indent="1143000" latinLnBrk="0">
      <a:defRPr sz="1200">
        <a:solidFill>
          <a:srgbClr val="312D2A"/>
        </a:solidFill>
        <a:latin typeface="+mj-lt"/>
        <a:ea typeface="+mj-ea"/>
        <a:cs typeface="+mj-cs"/>
        <a:sym typeface="Oracle Sans Regular"/>
      </a:defRPr>
    </a:lvl6pPr>
    <a:lvl7pPr indent="1371600" latinLnBrk="0">
      <a:defRPr sz="1200">
        <a:solidFill>
          <a:srgbClr val="312D2A"/>
        </a:solidFill>
        <a:latin typeface="+mj-lt"/>
        <a:ea typeface="+mj-ea"/>
        <a:cs typeface="+mj-cs"/>
        <a:sym typeface="Oracle Sans Regular"/>
      </a:defRPr>
    </a:lvl7pPr>
    <a:lvl8pPr indent="1600200" latinLnBrk="0">
      <a:defRPr sz="1200">
        <a:solidFill>
          <a:srgbClr val="312D2A"/>
        </a:solidFill>
        <a:latin typeface="+mj-lt"/>
        <a:ea typeface="+mj-ea"/>
        <a:cs typeface="+mj-cs"/>
        <a:sym typeface="Oracle Sans Regular"/>
      </a:defRPr>
    </a:lvl8pPr>
    <a:lvl9pPr indent="1828800" latinLnBrk="0">
      <a:defRPr sz="1200">
        <a:solidFill>
          <a:srgbClr val="312D2A"/>
        </a:solidFill>
        <a:latin typeface="+mj-lt"/>
        <a:ea typeface="+mj-ea"/>
        <a:cs typeface="+mj-cs"/>
        <a:sym typeface="Oracle Sans Regular"/>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02">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40E8FFA2-DDF5-6425-1020-78E014494EF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C300B665-E4A4-4D58-AFF9-6B1DD66BBEA7}"/>
              </a:ext>
            </a:extLst>
          </p:cNvPr>
          <p:cNvSpPr/>
          <p:nvPr userDrawn="1"/>
        </p:nvSpPr>
        <p:spPr>
          <a:xfrm>
            <a:off x="9751562" y="363707"/>
            <a:ext cx="1868259" cy="1168760"/>
          </a:xfrm>
          <a:prstGeom prst="rect">
            <a:avLst/>
          </a:prstGeom>
          <a:solidFill>
            <a:srgbClr val="13212C"/>
          </a:solidFill>
          <a:ln w="317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312D2A"/>
              </a:solidFill>
              <a:effectLst/>
              <a:uFillTx/>
              <a:latin typeface="+mj-lt"/>
              <a:ea typeface="+mj-ea"/>
              <a:cs typeface="+mj-cs"/>
              <a:sym typeface="Oracle Sans Regular"/>
            </a:endParaRPr>
          </a:p>
        </p:txBody>
      </p:sp>
      <p:sp>
        <p:nvSpPr>
          <p:cNvPr id="25" name="Title up to two linesGeorgia Regular 36pt"/>
          <p:cNvSpPr txBox="1">
            <a:spLocks noGrp="1"/>
          </p:cNvSpPr>
          <p:nvPr>
            <p:ph type="title" hasCustomPrompt="1"/>
          </p:nvPr>
        </p:nvSpPr>
        <p:spPr>
          <a:xfrm>
            <a:off x="762000" y="1268263"/>
            <a:ext cx="4323966" cy="1280161"/>
          </a:xfrm>
          <a:prstGeom prst="rect">
            <a:avLst/>
          </a:prstGeom>
        </p:spPr>
        <p:txBody>
          <a:bodyPr anchor="t"/>
          <a:lstStyle>
            <a:lvl1pPr>
              <a:lnSpc>
                <a:spcPct val="90000"/>
              </a:lnSpc>
              <a:defRPr sz="3400" b="1" i="0" baseline="0">
                <a:latin typeface="Oracle Sans" panose="020B0503020204020204" pitchFamily="34" charset="0"/>
                <a:ea typeface="Georgia"/>
                <a:cs typeface="Georgia"/>
                <a:sym typeface="Georgia"/>
              </a:defRPr>
            </a:lvl1pPr>
          </a:lstStyle>
          <a:p>
            <a:r>
              <a:rPr dirty="0"/>
              <a:t>Title up to two </a:t>
            </a:r>
            <a:r>
              <a:rPr dirty="0" err="1"/>
              <a:t>linesGeorgia</a:t>
            </a:r>
            <a:r>
              <a:rPr dirty="0"/>
              <a:t> Regular 36pt</a:t>
            </a:r>
          </a:p>
        </p:txBody>
      </p:sp>
      <p:sp>
        <p:nvSpPr>
          <p:cNvPr id="26" name="Body Level One…"/>
          <p:cNvSpPr txBox="1">
            <a:spLocks noGrp="1"/>
          </p:cNvSpPr>
          <p:nvPr>
            <p:ph type="body" sz="quarter" idx="1" hasCustomPrompt="1"/>
          </p:nvPr>
        </p:nvSpPr>
        <p:spPr>
          <a:xfrm>
            <a:off x="762000" y="3087752"/>
            <a:ext cx="4323966" cy="341248"/>
          </a:xfrm>
          <a:prstGeom prst="rect">
            <a:avLst/>
          </a:prstGeom>
        </p:spPr>
        <p:txBody>
          <a:bodyPr/>
          <a:lstStyle>
            <a:lvl1pPr indent="0">
              <a:lnSpc>
                <a:spcPct val="90000"/>
              </a:lnSpc>
              <a:spcBef>
                <a:spcPts val="1000"/>
              </a:spcBef>
              <a:buClrTx/>
              <a:buSzTx/>
              <a:buNone/>
              <a:defRPr baseline="0">
                <a:solidFill>
                  <a:srgbClr val="86B596"/>
                </a:solidFill>
              </a:defRPr>
            </a:lvl1pPr>
            <a:lvl2pPr marL="406399" indent="-223519">
              <a:lnSpc>
                <a:spcPct val="90000"/>
              </a:lnSpc>
              <a:spcBef>
                <a:spcPts val="1000"/>
              </a:spcBef>
              <a:buClrTx/>
              <a:defRPr>
                <a:solidFill>
                  <a:srgbClr val="DDFF7C"/>
                </a:solidFill>
              </a:defRPr>
            </a:lvl2pPr>
            <a:lvl3pPr marL="616149" indent="-251024">
              <a:lnSpc>
                <a:spcPct val="90000"/>
              </a:lnSpc>
              <a:spcBef>
                <a:spcPts val="1000"/>
              </a:spcBef>
              <a:buClrTx/>
              <a:defRPr>
                <a:solidFill>
                  <a:srgbClr val="DDFF7C"/>
                </a:solidFill>
              </a:defRPr>
            </a:lvl3pPr>
            <a:lvl4pPr marL="834571" indent="-286884">
              <a:lnSpc>
                <a:spcPct val="90000"/>
              </a:lnSpc>
              <a:spcBef>
                <a:spcPts val="1000"/>
              </a:spcBef>
              <a:buClrTx/>
              <a:defRPr>
                <a:solidFill>
                  <a:srgbClr val="DDFF7C"/>
                </a:solidFill>
              </a:defRPr>
            </a:lvl4pPr>
            <a:lvl5pPr marL="1066800" indent="-335280">
              <a:lnSpc>
                <a:spcPct val="90000"/>
              </a:lnSpc>
              <a:spcBef>
                <a:spcPts val="1000"/>
              </a:spcBef>
              <a:buClrTx/>
              <a:defRPr>
                <a:solidFill>
                  <a:srgbClr val="DDFF7C"/>
                </a:solidFill>
              </a:defRPr>
            </a:lvl5pPr>
          </a:lstStyle>
          <a:p>
            <a:r>
              <a:rPr dirty="0"/>
              <a:t>Subhead goes here on one line</a:t>
            </a:r>
          </a:p>
          <a:p>
            <a:pPr lvl="1"/>
            <a:endParaRPr dirty="0"/>
          </a:p>
          <a:p>
            <a:pPr lvl="2"/>
            <a:endParaRPr dirty="0"/>
          </a:p>
          <a:p>
            <a:pPr lvl="3"/>
            <a:endParaRPr dirty="0"/>
          </a:p>
          <a:p>
            <a:pPr lvl="4"/>
            <a:endParaRPr dirty="0"/>
          </a:p>
        </p:txBody>
      </p:sp>
      <p:sp>
        <p:nvSpPr>
          <p:cNvPr id="27" name="Text Field"/>
          <p:cNvSpPr>
            <a:spLocks noGrp="1"/>
          </p:cNvSpPr>
          <p:nvPr>
            <p:ph type="body" sz="quarter" idx="21" hasCustomPrompt="1"/>
          </p:nvPr>
        </p:nvSpPr>
        <p:spPr>
          <a:xfrm>
            <a:off x="762000" y="4447652"/>
            <a:ext cx="4209385" cy="266292"/>
          </a:xfrm>
          <a:prstGeom prst="rect">
            <a:avLst/>
          </a:prstGeom>
        </p:spPr>
        <p:txBody>
          <a:bodyPr/>
          <a:lstStyle>
            <a:lvl1pPr indent="0">
              <a:buClrTx/>
              <a:buSzTx/>
              <a:buNone/>
              <a:defRPr sz="1400">
                <a:latin typeface="Oracle Sans Bold"/>
                <a:ea typeface="Oracle Sans Bold"/>
                <a:cs typeface="Oracle Sans Bold"/>
                <a:sym typeface="Oracle Sans Bold"/>
              </a:defRPr>
            </a:lvl1pPr>
          </a:lstStyle>
          <a:p>
            <a:r>
              <a:rPr dirty="0"/>
              <a:t>Name</a:t>
            </a:r>
          </a:p>
        </p:txBody>
      </p:sp>
      <p:sp>
        <p:nvSpPr>
          <p:cNvPr id="28" name="Text Field 2"/>
          <p:cNvSpPr>
            <a:spLocks noGrp="1"/>
          </p:cNvSpPr>
          <p:nvPr>
            <p:ph type="body" sz="quarter" idx="22" hasCustomPrompt="1"/>
          </p:nvPr>
        </p:nvSpPr>
        <p:spPr>
          <a:xfrm>
            <a:off x="762000" y="4763012"/>
            <a:ext cx="4209385" cy="1332988"/>
          </a:xfrm>
          <a:prstGeom prst="rect">
            <a:avLst/>
          </a:prstGeom>
        </p:spPr>
        <p:txBody>
          <a:bodyPr/>
          <a:lstStyle>
            <a:lvl1pPr indent="0">
              <a:lnSpc>
                <a:spcPct val="120000"/>
              </a:lnSpc>
              <a:spcBef>
                <a:spcPts val="0"/>
              </a:spcBef>
              <a:buClrTx/>
              <a:buSzTx/>
              <a:buNone/>
              <a:defRPr sz="1400"/>
            </a:lvl1pPr>
          </a:lstStyle>
          <a:p>
            <a:r>
              <a:rPr dirty="0"/>
              <a:t>Presenter’s Title
Organization, Division or Business Unit
Month 00, 2024</a:t>
            </a:r>
          </a:p>
        </p:txBody>
      </p:sp>
      <p:pic>
        <p:nvPicPr>
          <p:cNvPr id="4" name="Picture 3">
            <a:extLst>
              <a:ext uri="{FF2B5EF4-FFF2-40B4-BE49-F238E27FC236}">
                <a16:creationId xmlns:a16="http://schemas.microsoft.com/office/drawing/2014/main" id="{85407A5A-2F99-4D9D-0870-6E168B033690}"/>
              </a:ext>
            </a:extLst>
          </p:cNvPr>
          <p:cNvPicPr>
            <a:picLocks noChangeAspect="1"/>
          </p:cNvPicPr>
          <p:nvPr userDrawn="1"/>
        </p:nvPicPr>
        <p:blipFill>
          <a:blip r:embed="rId3"/>
          <a:stretch>
            <a:fillRect/>
          </a:stretch>
        </p:blipFill>
        <p:spPr>
          <a:xfrm>
            <a:off x="9152796" y="1268262"/>
            <a:ext cx="2316934" cy="2160737"/>
          </a:xfrm>
          <a:prstGeom prst="rect">
            <a:avLst/>
          </a:prstGeom>
        </p:spPr>
      </p:pic>
      <p:pic>
        <p:nvPicPr>
          <p:cNvPr id="5" name="Picture 2" descr="Picture 2">
            <a:extLst>
              <a:ext uri="{FF2B5EF4-FFF2-40B4-BE49-F238E27FC236}">
                <a16:creationId xmlns:a16="http://schemas.microsoft.com/office/drawing/2014/main" id="{755485AC-A105-6414-8816-1DD772AF35AB}"/>
              </a:ext>
            </a:extLst>
          </p:cNvPr>
          <p:cNvPicPr>
            <a:picLocks noChangeAspect="1"/>
          </p:cNvPicPr>
          <p:nvPr userDrawn="1"/>
        </p:nvPicPr>
        <p:blipFill>
          <a:blip r:embed="rId4"/>
          <a:stretch>
            <a:fillRect/>
          </a:stretch>
        </p:blipFill>
        <p:spPr>
          <a:xfrm>
            <a:off x="9928732" y="6534150"/>
            <a:ext cx="1539368" cy="120512"/>
          </a:xfrm>
          <a:prstGeom prst="rect">
            <a:avLst/>
          </a:prstGeom>
          <a:ln w="12700">
            <a:miter lim="400000"/>
          </a:ln>
        </p:spPr>
      </p:pic>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lank 02">
    <p:spTree>
      <p:nvGrpSpPr>
        <p:cNvPr id="1" name=""/>
        <p:cNvGrpSpPr/>
        <p:nvPr/>
      </p:nvGrpSpPr>
      <p:grpSpPr>
        <a:xfrm>
          <a:off x="0" y="0"/>
          <a:ext cx="0" cy="0"/>
          <a:chOff x="0" y="0"/>
          <a:chExt cx="0" cy="0"/>
        </a:xfrm>
      </p:grpSpPr>
      <p:sp>
        <p:nvSpPr>
          <p:cNvPr id="136" name="Slide Number"/>
          <p:cNvSpPr txBox="1">
            <a:spLocks noGrp="1"/>
          </p:cNvSpPr>
          <p:nvPr>
            <p:ph type="sldNum" sz="quarter" idx="2"/>
          </p:nvPr>
        </p:nvSpPr>
        <p:spPr>
          <a:xfrm>
            <a:off x="762000" y="6543040"/>
            <a:ext cx="145874" cy="123111"/>
          </a:xfrm>
          <a:prstGeom prst="rect">
            <a:avLst/>
          </a:prstGeom>
        </p:spPr>
        <p:txBody>
          <a:bodyPr/>
          <a:lstStyle>
            <a:lvl1pPr>
              <a:defRPr>
                <a:solidFill>
                  <a:srgbClr val="B5D5E0"/>
                </a:solidFill>
              </a:defRPr>
            </a:lvl1pPr>
          </a:lstStyle>
          <a:p>
            <a:fld id="{86CB4B4D-7CA3-9044-876B-883B54F8677D}" type="slidenum">
              <a:rPr lang="en-US" smtClean="0"/>
              <a:pPr/>
              <a:t>‹#›</a:t>
            </a:fld>
            <a:endParaRPr lang="en-US"/>
          </a:p>
        </p:txBody>
      </p:sp>
      <p:sp>
        <p:nvSpPr>
          <p:cNvPr id="2" name="Footer Placeholder 2">
            <a:extLst>
              <a:ext uri="{FF2B5EF4-FFF2-40B4-BE49-F238E27FC236}">
                <a16:creationId xmlns:a16="http://schemas.microsoft.com/office/drawing/2014/main" id="{9B825715-D1EE-B52A-952C-D03D7F2588C5}"/>
              </a:ext>
            </a:extLst>
          </p:cNvPr>
          <p:cNvSpPr txBox="1"/>
          <p:nvPr userDrawn="1"/>
        </p:nvSpPr>
        <p:spPr>
          <a:xfrm>
            <a:off x="1127758" y="6543040"/>
            <a:ext cx="5745381"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800">
                <a:solidFill>
                  <a:srgbClr val="DDFF7C"/>
                </a:solidFill>
              </a:defRPr>
            </a:lvl1pPr>
          </a:lstStyle>
          <a:p>
            <a:r>
              <a:rPr dirty="0">
                <a:solidFill>
                  <a:srgbClr val="B5D5E0"/>
                </a:solidFill>
              </a:rPr>
              <a:t>Copyright © 2024, Oracle and/or its affiliates  |  Confidential: Internal/Restricted/Highly Restricted</a:t>
            </a: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1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45" name="Title"/>
          <p:cNvSpPr txBox="1">
            <a:spLocks noGrp="1"/>
          </p:cNvSpPr>
          <p:nvPr>
            <p:ph type="title" hasCustomPrompt="1"/>
          </p:nvPr>
        </p:nvSpPr>
        <p:spPr>
          <a:prstGeom prst="rect">
            <a:avLst/>
          </a:prstGeom>
        </p:spPr>
        <p:txBody>
          <a:bodyPr/>
          <a:lstStyle/>
          <a:p>
            <a:r>
              <a:t>Title</a:t>
            </a:r>
          </a:p>
        </p:txBody>
      </p:sp>
      <p:sp>
        <p:nvSpPr>
          <p:cNvPr id="2" name="Footer Placeholder 2">
            <a:extLst>
              <a:ext uri="{FF2B5EF4-FFF2-40B4-BE49-F238E27FC236}">
                <a16:creationId xmlns:a16="http://schemas.microsoft.com/office/drawing/2014/main" id="{CD56FFC1-7C22-22AB-4B17-FDBC944054AD}"/>
              </a:ext>
            </a:extLst>
          </p:cNvPr>
          <p:cNvSpPr txBox="1"/>
          <p:nvPr userDrawn="1"/>
        </p:nvSpPr>
        <p:spPr>
          <a:xfrm>
            <a:off x="1127758" y="6543040"/>
            <a:ext cx="5745381"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800">
                <a:solidFill>
                  <a:srgbClr val="DDFF7C"/>
                </a:solidFill>
              </a:defRPr>
            </a:lvl1pPr>
          </a:lstStyle>
          <a:p>
            <a:r>
              <a:rPr dirty="0">
                <a:solidFill>
                  <a:srgbClr val="B5D5E0"/>
                </a:solidFill>
              </a:rPr>
              <a:t>Copyright © 2024, Oracle and/or its affiliates  |  Confidential: Internal/Restricted/Highly Restricted</a:t>
            </a:r>
          </a:p>
        </p:txBody>
      </p:sp>
      <p:sp>
        <p:nvSpPr>
          <p:cNvPr id="3" name="Body Level One…">
            <a:extLst>
              <a:ext uri="{FF2B5EF4-FFF2-40B4-BE49-F238E27FC236}">
                <a16:creationId xmlns:a16="http://schemas.microsoft.com/office/drawing/2014/main" id="{F2C7C00F-1C86-2B74-69CC-4FB5AD11B820}"/>
              </a:ext>
            </a:extLst>
          </p:cNvPr>
          <p:cNvSpPr txBox="1">
            <a:spLocks noGrp="1"/>
          </p:cNvSpPr>
          <p:nvPr>
            <p:ph type="body" sz="quarter" idx="10" hasCustomPrompt="1"/>
          </p:nvPr>
        </p:nvSpPr>
        <p:spPr>
          <a:xfrm>
            <a:off x="762000" y="1079328"/>
            <a:ext cx="10675811" cy="330541"/>
          </a:xfrm>
          <a:prstGeom prst="rect">
            <a:avLst/>
          </a:prstGeom>
        </p:spPr>
        <p:txBody>
          <a:bodyPr/>
          <a:lstStyle>
            <a:lvl1pPr indent="0">
              <a:buClrTx/>
              <a:buSzTx/>
              <a:buNone/>
              <a:defRPr sz="1600"/>
            </a:lvl1pPr>
            <a:lvl2pPr marL="345439" indent="-162559">
              <a:buClrTx/>
              <a:defRPr sz="1600"/>
            </a:lvl2pPr>
            <a:lvl3pPr marL="547687" indent="-182562">
              <a:buClrTx/>
              <a:defRPr sz="1600"/>
            </a:lvl3pPr>
            <a:lvl4pPr marL="756330" indent="-208643">
              <a:buClrTx/>
              <a:defRPr sz="1600"/>
            </a:lvl4pPr>
            <a:lvl5pPr marL="975360" indent="-243840">
              <a:buClrTx/>
              <a:defRPr sz="1600"/>
            </a:lvl5pPr>
          </a:lstStyle>
          <a:p>
            <a:r>
              <a:rPr dirty="0"/>
              <a:t>Subtitle</a:t>
            </a:r>
          </a:p>
          <a:p>
            <a:pPr lvl="1"/>
            <a:endParaRPr dirty="0"/>
          </a:p>
          <a:p>
            <a:pPr lvl="2"/>
            <a:endParaRPr dirty="0"/>
          </a:p>
          <a:p>
            <a:pPr lvl="3"/>
            <a:endParaRPr dirty="0"/>
          </a:p>
          <a:p>
            <a:pPr lvl="4"/>
            <a:endParaRPr dirty="0"/>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Metric 03">
    <p:spTree>
      <p:nvGrpSpPr>
        <p:cNvPr id="1" name=""/>
        <p:cNvGrpSpPr/>
        <p:nvPr/>
      </p:nvGrpSpPr>
      <p:grpSpPr>
        <a:xfrm>
          <a:off x="0" y="0"/>
          <a:ext cx="0" cy="0"/>
          <a:chOff x="0" y="0"/>
          <a:chExt cx="0" cy="0"/>
        </a:xfrm>
      </p:grpSpPr>
      <p:sp>
        <p:nvSpPr>
          <p:cNvPr id="206" name="Body Level One…"/>
          <p:cNvSpPr txBox="1">
            <a:spLocks noGrp="1"/>
          </p:cNvSpPr>
          <p:nvPr>
            <p:ph type="body" sz="quarter" idx="1"/>
          </p:nvPr>
        </p:nvSpPr>
        <p:spPr>
          <a:xfrm>
            <a:off x="775225" y="4649787"/>
            <a:ext cx="5072063" cy="1457326"/>
          </a:xfrm>
          <a:prstGeom prst="rect">
            <a:avLst/>
          </a:prstGeom>
        </p:spPr>
        <p:txBody>
          <a:bodyPr/>
          <a:lstStyle>
            <a:lvl1pPr indent="0">
              <a:buClrTx/>
              <a:buSzTx/>
              <a:buNone/>
            </a:lvl1pPr>
            <a:lvl2pPr marL="365759">
              <a:buClrTx/>
            </a:lvl2pPr>
            <a:lvl3pPr marL="570508">
              <a:buClrTx/>
            </a:lvl3pPr>
            <a:lvl4pPr marL="782410">
              <a:buClrTx/>
            </a:lvl4pPr>
            <a:lvl5pPr marL="1005839" indent="-274319">
              <a:buClrTx/>
            </a:lvl5pPr>
          </a:lstStyle>
          <a:p>
            <a:r>
              <a:t>Body Level One</a:t>
            </a:r>
          </a:p>
          <a:p>
            <a:pPr lvl="1"/>
            <a:r>
              <a:t>Body Level Two</a:t>
            </a:r>
          </a:p>
          <a:p>
            <a:pPr lvl="2"/>
            <a:r>
              <a:t>Body Level Three</a:t>
            </a:r>
          </a:p>
          <a:p>
            <a:pPr lvl="3"/>
            <a:r>
              <a:t>Body Level Four</a:t>
            </a:r>
          </a:p>
          <a:p>
            <a:pPr lvl="4"/>
            <a:r>
              <a:t>Body Level Five</a:t>
            </a:r>
          </a:p>
        </p:txBody>
      </p:sp>
      <p:sp>
        <p:nvSpPr>
          <p:cNvPr id="207" name="Text Placeholder 4"/>
          <p:cNvSpPr>
            <a:spLocks noGrp="1"/>
          </p:cNvSpPr>
          <p:nvPr>
            <p:ph type="body" sz="quarter" idx="21" hasCustomPrompt="1"/>
          </p:nvPr>
        </p:nvSpPr>
        <p:spPr>
          <a:xfrm>
            <a:off x="682709" y="1921481"/>
            <a:ext cx="5164580" cy="2415701"/>
          </a:xfrm>
          <a:prstGeom prst="rect">
            <a:avLst/>
          </a:prstGeom>
        </p:spPr>
        <p:txBody>
          <a:bodyPr anchor="b"/>
          <a:lstStyle>
            <a:lvl1pPr indent="0">
              <a:buClrTx/>
              <a:buSzTx/>
              <a:buNone/>
              <a:defRPr sz="13800" spc="-200">
                <a:solidFill>
                  <a:srgbClr val="86B596"/>
                </a:solidFill>
                <a:latin typeface="Oracle Sans Bold"/>
                <a:ea typeface="Oracle Sans Bold"/>
                <a:cs typeface="Oracle Sans Bold"/>
                <a:sym typeface="Oracle Sans Bold"/>
              </a:defRPr>
            </a:lvl1pPr>
          </a:lstStyle>
          <a:p>
            <a:r>
              <a:rPr dirty="0"/>
              <a:t>90%</a:t>
            </a:r>
          </a:p>
        </p:txBody>
      </p:sp>
      <p:sp>
        <p:nvSpPr>
          <p:cNvPr id="2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09" name="Picture Placeholder 9"/>
          <p:cNvSpPr>
            <a:spLocks noGrp="1"/>
          </p:cNvSpPr>
          <p:nvPr>
            <p:ph type="pic" idx="22"/>
          </p:nvPr>
        </p:nvSpPr>
        <p:spPr>
          <a:xfrm>
            <a:off x="6096000" y="-317"/>
            <a:ext cx="6096000" cy="6858318"/>
          </a:xfrm>
          <a:prstGeom prst="rect">
            <a:avLst/>
          </a:prstGeom>
        </p:spPr>
        <p:txBody>
          <a:bodyPr lIns="91439" tIns="45719" rIns="91439" bIns="45719"/>
          <a:lstStyle/>
          <a:p>
            <a:endParaRPr dirty="0"/>
          </a:p>
        </p:txBody>
      </p:sp>
      <p:sp>
        <p:nvSpPr>
          <p:cNvPr id="2" name="Footer Placeholder 2">
            <a:extLst>
              <a:ext uri="{FF2B5EF4-FFF2-40B4-BE49-F238E27FC236}">
                <a16:creationId xmlns:a16="http://schemas.microsoft.com/office/drawing/2014/main" id="{D815E184-FCAD-E552-63B2-5721CA7C6AB4}"/>
              </a:ext>
            </a:extLst>
          </p:cNvPr>
          <p:cNvSpPr txBox="1"/>
          <p:nvPr userDrawn="1"/>
        </p:nvSpPr>
        <p:spPr>
          <a:xfrm>
            <a:off x="1127758" y="6543040"/>
            <a:ext cx="5745381"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800">
                <a:solidFill>
                  <a:srgbClr val="DDFF7C"/>
                </a:solidFill>
              </a:defRPr>
            </a:lvl1pPr>
          </a:lstStyle>
          <a:p>
            <a:r>
              <a:rPr dirty="0">
                <a:solidFill>
                  <a:srgbClr val="B5D5E0"/>
                </a:solidFill>
              </a:rPr>
              <a:t>Copyright © 2024, Oracle and/or its affiliates  |  Confidential: Internal/Restricted/Highly Restricted</a:t>
            </a: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1_Safe Harbor">
    <p:spTree>
      <p:nvGrpSpPr>
        <p:cNvPr id="1" name=""/>
        <p:cNvGrpSpPr/>
        <p:nvPr/>
      </p:nvGrpSpPr>
      <p:grpSpPr>
        <a:xfrm>
          <a:off x="0" y="0"/>
          <a:ext cx="0" cy="0"/>
          <a:chOff x="0" y="0"/>
          <a:chExt cx="0" cy="0"/>
        </a:xfrm>
      </p:grpSpPr>
      <p:sp>
        <p:nvSpPr>
          <p:cNvPr id="216" name="Title"/>
          <p:cNvSpPr txBox="1"/>
          <p:nvPr/>
        </p:nvSpPr>
        <p:spPr>
          <a:xfrm>
            <a:off x="770750" y="533400"/>
            <a:ext cx="10671048" cy="3550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b">
            <a:spAutoFit/>
          </a:bodyPr>
          <a:lstStyle>
            <a:lvl1pPr>
              <a:lnSpc>
                <a:spcPct val="95000"/>
              </a:lnSpc>
              <a:spcBef>
                <a:spcPts val="1000"/>
              </a:spcBef>
              <a:defRPr sz="2400">
                <a:solidFill>
                  <a:srgbClr val="FFFFFF"/>
                </a:solidFill>
                <a:latin typeface="Oracle Sans Bold"/>
                <a:ea typeface="Oracle Sans Bold"/>
                <a:cs typeface="Oracle Sans Bold"/>
                <a:sym typeface="Oracle Sans Bold"/>
              </a:defRPr>
            </a:lvl1pPr>
          </a:lstStyle>
          <a:p>
            <a:r>
              <a:rPr lang="en-US" dirty="0"/>
              <a:t>Forward-looking statements</a:t>
            </a:r>
          </a:p>
        </p:txBody>
      </p:sp>
      <p:sp>
        <p:nvSpPr>
          <p:cNvPr id="2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 name="Footer Placeholder 2">
            <a:extLst>
              <a:ext uri="{FF2B5EF4-FFF2-40B4-BE49-F238E27FC236}">
                <a16:creationId xmlns:a16="http://schemas.microsoft.com/office/drawing/2014/main" id="{C7B7D7DB-7909-4DE7-CFDA-1CE9AB42AD33}"/>
              </a:ext>
            </a:extLst>
          </p:cNvPr>
          <p:cNvSpPr txBox="1"/>
          <p:nvPr userDrawn="1"/>
        </p:nvSpPr>
        <p:spPr>
          <a:xfrm>
            <a:off x="1127758" y="6543040"/>
            <a:ext cx="5745381"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800">
                <a:solidFill>
                  <a:srgbClr val="DDFF7C"/>
                </a:solidFill>
              </a:defRPr>
            </a:lvl1pPr>
          </a:lstStyle>
          <a:p>
            <a:r>
              <a:rPr dirty="0">
                <a:solidFill>
                  <a:srgbClr val="B5D5E0"/>
                </a:solidFill>
              </a:rPr>
              <a:t>Copyright © 2024, Oracle and/or its affiliates  |  Confidential: Internal/Restricted/Highly Restricted</a:t>
            </a:r>
          </a:p>
        </p:txBody>
      </p:sp>
    </p:spTree>
    <p:extLst>
      <p:ext uri="{BB962C8B-B14F-4D97-AF65-F5344CB8AC3E}">
        <p14:creationId xmlns:p14="http://schemas.microsoft.com/office/powerpoint/2010/main" val="1208421446"/>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Q+A">
    <p:spTree>
      <p:nvGrpSpPr>
        <p:cNvPr id="1" name=""/>
        <p:cNvGrpSpPr/>
        <p:nvPr/>
      </p:nvGrpSpPr>
      <p:grpSpPr>
        <a:xfrm>
          <a:off x="0" y="0"/>
          <a:ext cx="0" cy="0"/>
          <a:chOff x="0" y="0"/>
          <a:chExt cx="0" cy="0"/>
        </a:xfrm>
      </p:grpSpPr>
      <p:pic>
        <p:nvPicPr>
          <p:cNvPr id="9" name="Picture 8" descr="A black background with colorful circles and lines&#10;&#10;Description automatically generated">
            <a:extLst>
              <a:ext uri="{FF2B5EF4-FFF2-40B4-BE49-F238E27FC236}">
                <a16:creationId xmlns:a16="http://schemas.microsoft.com/office/drawing/2014/main" id="{4B5B271D-8A94-57D8-D3D7-159B258142B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38" y="-1"/>
            <a:ext cx="12186361" cy="6861173"/>
          </a:xfrm>
          <a:prstGeom prst="rect">
            <a:avLst/>
          </a:prstGeom>
        </p:spPr>
      </p:pic>
      <p:sp>
        <p:nvSpPr>
          <p:cNvPr id="2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 name="Footer Placeholder 2">
            <a:extLst>
              <a:ext uri="{FF2B5EF4-FFF2-40B4-BE49-F238E27FC236}">
                <a16:creationId xmlns:a16="http://schemas.microsoft.com/office/drawing/2014/main" id="{56CCCAF8-8B1A-EA79-E684-982AF19575BB}"/>
              </a:ext>
            </a:extLst>
          </p:cNvPr>
          <p:cNvSpPr txBox="1"/>
          <p:nvPr userDrawn="1"/>
        </p:nvSpPr>
        <p:spPr>
          <a:xfrm>
            <a:off x="1127758" y="6543040"/>
            <a:ext cx="5745381"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800">
                <a:solidFill>
                  <a:srgbClr val="DDFF7C"/>
                </a:solidFill>
              </a:defRPr>
            </a:lvl1pPr>
          </a:lstStyle>
          <a:p>
            <a:r>
              <a:rPr dirty="0">
                <a:solidFill>
                  <a:srgbClr val="B5D5E0"/>
                </a:solidFill>
              </a:rPr>
              <a:t>Copyright © 2024, Oracle and/or its affiliates  |  Confidential: Internal/Restricted/Highly Restricted</a:t>
            </a: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hank You">
    <p:spTree>
      <p:nvGrpSpPr>
        <p:cNvPr id="1" name=""/>
        <p:cNvGrpSpPr/>
        <p:nvPr/>
      </p:nvGrpSpPr>
      <p:grpSpPr>
        <a:xfrm>
          <a:off x="0" y="0"/>
          <a:ext cx="0" cy="0"/>
          <a:chOff x="0" y="0"/>
          <a:chExt cx="0" cy="0"/>
        </a:xfrm>
      </p:grpSpPr>
      <p:pic>
        <p:nvPicPr>
          <p:cNvPr id="4" name="Picture 3" descr="A colorful rocks on a black background&#10;&#10;Description automatically generated">
            <a:extLst>
              <a:ext uri="{FF2B5EF4-FFF2-40B4-BE49-F238E27FC236}">
                <a16:creationId xmlns:a16="http://schemas.microsoft.com/office/drawing/2014/main" id="{18AA461A-F267-F1DF-B445-F0086367568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38" y="-1"/>
            <a:ext cx="12186361" cy="6861173"/>
          </a:xfrm>
          <a:prstGeom prst="rect">
            <a:avLst/>
          </a:prstGeom>
        </p:spPr>
      </p:pic>
      <p:sp>
        <p:nvSpPr>
          <p:cNvPr id="2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 name="Footer Placeholder 2">
            <a:extLst>
              <a:ext uri="{FF2B5EF4-FFF2-40B4-BE49-F238E27FC236}">
                <a16:creationId xmlns:a16="http://schemas.microsoft.com/office/drawing/2014/main" id="{56CCCAF8-8B1A-EA79-E684-982AF19575BB}"/>
              </a:ext>
            </a:extLst>
          </p:cNvPr>
          <p:cNvSpPr txBox="1"/>
          <p:nvPr userDrawn="1"/>
        </p:nvSpPr>
        <p:spPr>
          <a:xfrm>
            <a:off x="1127758" y="6543040"/>
            <a:ext cx="5745381"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800">
                <a:solidFill>
                  <a:srgbClr val="DDFF7C"/>
                </a:solidFill>
              </a:defRPr>
            </a:lvl1pPr>
          </a:lstStyle>
          <a:p>
            <a:r>
              <a:rPr dirty="0">
                <a:solidFill>
                  <a:srgbClr val="B5D5E0"/>
                </a:solidFill>
              </a:rPr>
              <a:t>Copyright © 2024, Oracle and/or its affiliates  |  Confidential: Internal/Restricted/Highly Restricted</a:t>
            </a:r>
          </a:p>
        </p:txBody>
      </p:sp>
    </p:spTree>
    <p:extLst>
      <p:ext uri="{BB962C8B-B14F-4D97-AF65-F5344CB8AC3E}">
        <p14:creationId xmlns:p14="http://schemas.microsoft.com/office/powerpoint/2010/main" val="3181714145"/>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Closing logo ">
    <p:spTree>
      <p:nvGrpSpPr>
        <p:cNvPr id="1" name=""/>
        <p:cNvGrpSpPr/>
        <p:nvPr/>
      </p:nvGrpSpPr>
      <p:grpSpPr>
        <a:xfrm>
          <a:off x="0" y="0"/>
          <a:ext cx="0" cy="0"/>
          <a:chOff x="0" y="0"/>
          <a:chExt cx="0" cy="0"/>
        </a:xfrm>
      </p:grpSpPr>
      <p:pic>
        <p:nvPicPr>
          <p:cNvPr id="6" name="Picture 5" descr="A black background with colorful circles&#10;&#10;Description automatically generated">
            <a:extLst>
              <a:ext uri="{FF2B5EF4-FFF2-40B4-BE49-F238E27FC236}">
                <a16:creationId xmlns:a16="http://schemas.microsoft.com/office/drawing/2014/main" id="{0B7C7996-0B04-BA06-E001-8D27CE03107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38" y="-1"/>
            <a:ext cx="12186361" cy="6861173"/>
          </a:xfrm>
          <a:prstGeom prst="rect">
            <a:avLst/>
          </a:prstGeom>
        </p:spPr>
      </p:pic>
      <p:pic>
        <p:nvPicPr>
          <p:cNvPr id="2" name="Picture 1">
            <a:extLst>
              <a:ext uri="{FF2B5EF4-FFF2-40B4-BE49-F238E27FC236}">
                <a16:creationId xmlns:a16="http://schemas.microsoft.com/office/drawing/2014/main" id="{DD822C80-0D5C-62CA-493B-88DD11565F1E}"/>
              </a:ext>
            </a:extLst>
          </p:cNvPr>
          <p:cNvPicPr>
            <a:picLocks noChangeAspect="1"/>
          </p:cNvPicPr>
          <p:nvPr userDrawn="1"/>
        </p:nvPicPr>
        <p:blipFill>
          <a:blip r:embed="rId3"/>
          <a:stretch>
            <a:fillRect/>
          </a:stretch>
        </p:blipFill>
        <p:spPr>
          <a:xfrm>
            <a:off x="4694623" y="2057400"/>
            <a:ext cx="2802754" cy="2613804"/>
          </a:xfrm>
          <a:prstGeom prst="rect">
            <a:avLst/>
          </a:prstGeom>
        </p:spPr>
      </p:pic>
      <p:pic>
        <p:nvPicPr>
          <p:cNvPr id="283" name="Image" descr="Image"/>
          <p:cNvPicPr>
            <a:picLocks noChangeAspect="1"/>
          </p:cNvPicPr>
          <p:nvPr/>
        </p:nvPicPr>
        <p:blipFill>
          <a:blip r:embed="rId4"/>
          <a:stretch>
            <a:fillRect/>
          </a:stretch>
        </p:blipFill>
        <p:spPr>
          <a:xfrm>
            <a:off x="762000" y="5660201"/>
            <a:ext cx="1200457" cy="435799"/>
          </a:xfrm>
          <a:prstGeom prst="rect">
            <a:avLst/>
          </a:prstGeom>
          <a:ln w="12700">
            <a:miter lim="400000"/>
          </a:ln>
        </p:spPr>
      </p:pic>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1_Closing logo ">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937872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 Column">
    <p:spTree>
      <p:nvGrpSpPr>
        <p:cNvPr id="1" name=""/>
        <p:cNvGrpSpPr/>
        <p:nvPr/>
      </p:nvGrpSpPr>
      <p:grpSpPr>
        <a:xfrm>
          <a:off x="0" y="0"/>
          <a:ext cx="0" cy="0"/>
          <a:chOff x="0" y="0"/>
          <a:chExt cx="0" cy="0"/>
        </a:xfrm>
      </p:grpSpPr>
      <p:sp>
        <p:nvSpPr>
          <p:cNvPr id="37" name="Title"/>
          <p:cNvSpPr txBox="1">
            <a:spLocks noGrp="1"/>
          </p:cNvSpPr>
          <p:nvPr>
            <p:ph type="title" hasCustomPrompt="1"/>
          </p:nvPr>
        </p:nvSpPr>
        <p:spPr>
          <a:prstGeom prst="rect">
            <a:avLst/>
          </a:prstGeom>
        </p:spPr>
        <p:txBody>
          <a:bodyPr/>
          <a:lstStyle>
            <a:lvl1pPr>
              <a:defRPr>
                <a:solidFill>
                  <a:srgbClr val="FEFEFE"/>
                </a:solidFill>
              </a:defRPr>
            </a:lvl1pPr>
          </a:lstStyle>
          <a:p>
            <a:r>
              <a:t>Title</a:t>
            </a:r>
          </a:p>
        </p:txBody>
      </p:sp>
      <p:sp>
        <p:nvSpPr>
          <p:cNvPr id="38" name="Slide Number"/>
          <p:cNvSpPr txBox="1">
            <a:spLocks noGrp="1"/>
          </p:cNvSpPr>
          <p:nvPr>
            <p:ph type="sldNum" sz="quarter" idx="2"/>
          </p:nvPr>
        </p:nvSpPr>
        <p:spPr>
          <a:xfrm>
            <a:off x="762000" y="6544985"/>
            <a:ext cx="145874" cy="123111"/>
          </a:xfrm>
          <a:prstGeom prst="rect">
            <a:avLst/>
          </a:prstGeom>
        </p:spPr>
        <p:txBody>
          <a:bodyPr/>
          <a:lstStyle>
            <a:lvl1pPr>
              <a:defRPr>
                <a:solidFill>
                  <a:srgbClr val="B5D5E0"/>
                </a:solidFill>
              </a:defRPr>
            </a:lvl1pPr>
          </a:lstStyle>
          <a:p>
            <a:fld id="{86CB4B4D-7CA3-9044-876B-883B54F8677D}" type="slidenum">
              <a:rPr lang="en-US" smtClean="0"/>
              <a:pPr/>
              <a:t>‹#›</a:t>
            </a:fld>
            <a:endParaRPr lang="en-US" dirty="0"/>
          </a:p>
        </p:txBody>
      </p:sp>
      <p:sp>
        <p:nvSpPr>
          <p:cNvPr id="2" name="Footer Placeholder 2">
            <a:extLst>
              <a:ext uri="{FF2B5EF4-FFF2-40B4-BE49-F238E27FC236}">
                <a16:creationId xmlns:a16="http://schemas.microsoft.com/office/drawing/2014/main" id="{1EEBC0E2-1C17-E9A4-99EC-E4357DB99D9A}"/>
              </a:ext>
            </a:extLst>
          </p:cNvPr>
          <p:cNvSpPr txBox="1"/>
          <p:nvPr userDrawn="1"/>
        </p:nvSpPr>
        <p:spPr>
          <a:xfrm>
            <a:off x="1127758" y="6543040"/>
            <a:ext cx="5745381"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800">
                <a:solidFill>
                  <a:srgbClr val="DDFF7C"/>
                </a:solidFill>
              </a:defRPr>
            </a:lvl1pPr>
          </a:lstStyle>
          <a:p>
            <a:r>
              <a:rPr dirty="0">
                <a:solidFill>
                  <a:srgbClr val="B5D5E0"/>
                </a:solidFill>
              </a:rPr>
              <a:t>Copyright © 2024, Oracle and/or its affiliates  |  Confidential: Internal/Restricted/Highly Restricted</a:t>
            </a:r>
          </a:p>
        </p:txBody>
      </p:sp>
      <p:sp>
        <p:nvSpPr>
          <p:cNvPr id="4" name="Body Level One…">
            <a:extLst>
              <a:ext uri="{FF2B5EF4-FFF2-40B4-BE49-F238E27FC236}">
                <a16:creationId xmlns:a16="http://schemas.microsoft.com/office/drawing/2014/main" id="{645E2685-FBA7-D1E9-6149-7D305294570B}"/>
              </a:ext>
            </a:extLst>
          </p:cNvPr>
          <p:cNvSpPr txBox="1">
            <a:spLocks noGrp="1"/>
          </p:cNvSpPr>
          <p:nvPr>
            <p:ph type="body" sz="quarter" idx="10" hasCustomPrompt="1"/>
          </p:nvPr>
        </p:nvSpPr>
        <p:spPr>
          <a:xfrm>
            <a:off x="762000" y="1079328"/>
            <a:ext cx="10675811" cy="330541"/>
          </a:xfrm>
          <a:prstGeom prst="rect">
            <a:avLst/>
          </a:prstGeom>
        </p:spPr>
        <p:txBody>
          <a:bodyPr/>
          <a:lstStyle>
            <a:lvl1pPr indent="0">
              <a:buClrTx/>
              <a:buSzTx/>
              <a:buNone/>
              <a:defRPr sz="1600"/>
            </a:lvl1pPr>
            <a:lvl2pPr marL="345439" indent="-162559">
              <a:buClrTx/>
              <a:defRPr sz="1600"/>
            </a:lvl2pPr>
            <a:lvl3pPr marL="547687" indent="-182562">
              <a:buClrTx/>
              <a:defRPr sz="1600"/>
            </a:lvl3pPr>
            <a:lvl4pPr marL="756330" indent="-208643">
              <a:buClrTx/>
              <a:defRPr sz="1600"/>
            </a:lvl4pPr>
            <a:lvl5pPr marL="975360" indent="-243840">
              <a:buClrTx/>
              <a:defRPr sz="1600"/>
            </a:lvl5pPr>
          </a:lstStyle>
          <a:p>
            <a:r>
              <a:rPr dirty="0"/>
              <a:t>Subtitle</a:t>
            </a:r>
          </a:p>
          <a:p>
            <a:pPr lvl="1"/>
            <a:endParaRPr dirty="0"/>
          </a:p>
          <a:p>
            <a:pPr lvl="2"/>
            <a:endParaRPr dirty="0"/>
          </a:p>
          <a:p>
            <a:pPr lvl="3"/>
            <a:endParaRPr dirty="0"/>
          </a:p>
          <a:p>
            <a:pPr lvl="4"/>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 Columns">
    <p:spTree>
      <p:nvGrpSpPr>
        <p:cNvPr id="1" name=""/>
        <p:cNvGrpSpPr/>
        <p:nvPr/>
      </p:nvGrpSpPr>
      <p:grpSpPr>
        <a:xfrm>
          <a:off x="0" y="0"/>
          <a:ext cx="0" cy="0"/>
          <a:chOff x="0" y="0"/>
          <a:chExt cx="0" cy="0"/>
        </a:xfrm>
      </p:grpSpPr>
      <p:sp>
        <p:nvSpPr>
          <p:cNvPr id="45" name="Column Divider"/>
          <p:cNvSpPr/>
          <p:nvPr/>
        </p:nvSpPr>
        <p:spPr>
          <a:xfrm flipH="1">
            <a:off x="6096000" y="1790700"/>
            <a:ext cx="0" cy="4325879"/>
          </a:xfrm>
          <a:prstGeom prst="line">
            <a:avLst/>
          </a:prstGeom>
          <a:ln w="12700">
            <a:solidFill>
              <a:srgbClr val="59A2BA"/>
            </a:solidFill>
          </a:ln>
        </p:spPr>
        <p:txBody>
          <a:bodyPr lIns="45719" rIns="45719"/>
          <a:lstStyle/>
          <a:p>
            <a:endParaRPr/>
          </a:p>
        </p:txBody>
      </p:sp>
      <p:sp>
        <p:nvSpPr>
          <p:cNvPr id="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7" name="Body Level One…"/>
          <p:cNvSpPr txBox="1">
            <a:spLocks noGrp="1"/>
          </p:cNvSpPr>
          <p:nvPr>
            <p:ph type="body" sz="half" idx="1"/>
          </p:nvPr>
        </p:nvSpPr>
        <p:spPr>
          <a:xfrm>
            <a:off x="762000" y="1790701"/>
            <a:ext cx="5136499" cy="4419600"/>
          </a:xfrm>
          <a:prstGeom prst="rect">
            <a:avLst/>
          </a:prstGeom>
        </p:spPr>
        <p:txBody>
          <a:bodyPr/>
          <a:lstStyle>
            <a:lvl1pPr indent="0">
              <a:buClrTx/>
              <a:buSzTx/>
              <a:buNone/>
            </a:lvl1pPr>
            <a:lvl2pPr marL="365759">
              <a:buClrTx/>
            </a:lvl2pPr>
            <a:lvl3pPr marL="570508">
              <a:buClrTx/>
            </a:lvl3pPr>
            <a:lvl4pPr marL="782410">
              <a:buClrTx/>
            </a:lvl4pPr>
            <a:lvl5pPr marL="1005839" indent="-274319">
              <a:buClrTx/>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9" name="Title"/>
          <p:cNvSpPr txBox="1">
            <a:spLocks noGrp="1"/>
          </p:cNvSpPr>
          <p:nvPr>
            <p:ph type="title" hasCustomPrompt="1"/>
          </p:nvPr>
        </p:nvSpPr>
        <p:spPr>
          <a:prstGeom prst="rect">
            <a:avLst/>
          </a:prstGeom>
        </p:spPr>
        <p:txBody>
          <a:bodyPr/>
          <a:lstStyle/>
          <a:p>
            <a:r>
              <a:t>Title</a:t>
            </a:r>
          </a:p>
        </p:txBody>
      </p:sp>
      <p:sp>
        <p:nvSpPr>
          <p:cNvPr id="2" name="Footer Placeholder 2">
            <a:extLst>
              <a:ext uri="{FF2B5EF4-FFF2-40B4-BE49-F238E27FC236}">
                <a16:creationId xmlns:a16="http://schemas.microsoft.com/office/drawing/2014/main" id="{02FFC536-6CB2-6F7D-64A4-59DE4C786271}"/>
              </a:ext>
            </a:extLst>
          </p:cNvPr>
          <p:cNvSpPr txBox="1"/>
          <p:nvPr userDrawn="1"/>
        </p:nvSpPr>
        <p:spPr>
          <a:xfrm>
            <a:off x="1127758" y="6543040"/>
            <a:ext cx="5745381"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800">
                <a:solidFill>
                  <a:srgbClr val="DDFF7C"/>
                </a:solidFill>
              </a:defRPr>
            </a:lvl1pPr>
          </a:lstStyle>
          <a:p>
            <a:r>
              <a:rPr dirty="0">
                <a:solidFill>
                  <a:srgbClr val="B5D5E0"/>
                </a:solidFill>
              </a:rPr>
              <a:t>Copyright © 2024, Oracle and/or its affiliates  |  Confidential: Internal/Restricted/Highly Restricted</a:t>
            </a:r>
          </a:p>
        </p:txBody>
      </p:sp>
      <p:sp>
        <p:nvSpPr>
          <p:cNvPr id="5" name="Body Level One…">
            <a:extLst>
              <a:ext uri="{FF2B5EF4-FFF2-40B4-BE49-F238E27FC236}">
                <a16:creationId xmlns:a16="http://schemas.microsoft.com/office/drawing/2014/main" id="{1D5CF0C8-8A41-6B0C-F4CD-E5C51712C384}"/>
              </a:ext>
            </a:extLst>
          </p:cNvPr>
          <p:cNvSpPr txBox="1">
            <a:spLocks noGrp="1"/>
          </p:cNvSpPr>
          <p:nvPr>
            <p:ph type="body" sz="half" idx="11"/>
          </p:nvPr>
        </p:nvSpPr>
        <p:spPr>
          <a:xfrm>
            <a:off x="6301312" y="1790700"/>
            <a:ext cx="5136499" cy="4419600"/>
          </a:xfrm>
          <a:prstGeom prst="rect">
            <a:avLst/>
          </a:prstGeom>
        </p:spPr>
        <p:txBody>
          <a:bodyPr/>
          <a:lstStyle>
            <a:lvl1pPr indent="0">
              <a:buClrTx/>
              <a:buSzTx/>
              <a:buNone/>
            </a:lvl1pPr>
            <a:lvl2pPr marL="365759">
              <a:buClrTx/>
            </a:lvl2pPr>
            <a:lvl3pPr marL="570508">
              <a:buClrTx/>
            </a:lvl3pPr>
            <a:lvl4pPr marL="782410">
              <a:buClrTx/>
            </a:lvl4pPr>
            <a:lvl5pPr marL="1005839" indent="-274319">
              <a:buClrTx/>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7" name="Body Level One…">
            <a:extLst>
              <a:ext uri="{FF2B5EF4-FFF2-40B4-BE49-F238E27FC236}">
                <a16:creationId xmlns:a16="http://schemas.microsoft.com/office/drawing/2014/main" id="{59CBBB8D-354E-4922-ADCE-3DF1174A1879}"/>
              </a:ext>
            </a:extLst>
          </p:cNvPr>
          <p:cNvSpPr txBox="1">
            <a:spLocks noGrp="1"/>
          </p:cNvSpPr>
          <p:nvPr>
            <p:ph type="body" sz="quarter" idx="10" hasCustomPrompt="1"/>
          </p:nvPr>
        </p:nvSpPr>
        <p:spPr>
          <a:xfrm>
            <a:off x="762000" y="1079328"/>
            <a:ext cx="10675811" cy="330541"/>
          </a:xfrm>
          <a:prstGeom prst="rect">
            <a:avLst/>
          </a:prstGeom>
        </p:spPr>
        <p:txBody>
          <a:bodyPr/>
          <a:lstStyle>
            <a:lvl1pPr indent="0">
              <a:buClrTx/>
              <a:buSzTx/>
              <a:buNone/>
              <a:defRPr sz="1600"/>
            </a:lvl1pPr>
            <a:lvl2pPr marL="345439" indent="-162559">
              <a:buClrTx/>
              <a:defRPr sz="1600"/>
            </a:lvl2pPr>
            <a:lvl3pPr marL="547687" indent="-182562">
              <a:buClrTx/>
              <a:defRPr sz="1600"/>
            </a:lvl3pPr>
            <a:lvl4pPr marL="756330" indent="-208643">
              <a:buClrTx/>
              <a:defRPr sz="1600"/>
            </a:lvl4pPr>
            <a:lvl5pPr marL="975360" indent="-243840">
              <a:buClrTx/>
              <a:defRPr sz="1600"/>
            </a:lvl5pPr>
          </a:lstStyle>
          <a:p>
            <a:r>
              <a:rPr dirty="0"/>
              <a:t>Subtitle</a:t>
            </a:r>
          </a:p>
          <a:p>
            <a:pPr lvl="1"/>
            <a:endParaRPr dirty="0"/>
          </a:p>
          <a:p>
            <a:pPr lvl="2"/>
            <a:endParaRPr dirty="0"/>
          </a:p>
          <a:p>
            <a:pPr lvl="3"/>
            <a:endParaRPr dirty="0"/>
          </a:p>
          <a:p>
            <a:pPr lvl="4"/>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 Columns">
    <p:spTree>
      <p:nvGrpSpPr>
        <p:cNvPr id="1" name=""/>
        <p:cNvGrpSpPr/>
        <p:nvPr/>
      </p:nvGrpSpPr>
      <p:grpSpPr>
        <a:xfrm>
          <a:off x="0" y="0"/>
          <a:ext cx="0" cy="0"/>
          <a:chOff x="0" y="0"/>
          <a:chExt cx="0" cy="0"/>
        </a:xfrm>
      </p:grpSpPr>
      <p:sp>
        <p:nvSpPr>
          <p:cNvPr id="59" name="Body Level One…"/>
          <p:cNvSpPr txBox="1">
            <a:spLocks noGrp="1"/>
          </p:cNvSpPr>
          <p:nvPr userDrawn="1">
            <p:ph type="body" sz="quarter" idx="1"/>
          </p:nvPr>
        </p:nvSpPr>
        <p:spPr>
          <a:xfrm>
            <a:off x="762000" y="1790700"/>
            <a:ext cx="3248647" cy="4419600"/>
          </a:xfrm>
          <a:prstGeom prst="rect">
            <a:avLst/>
          </a:prstGeom>
        </p:spPr>
        <p:txBody>
          <a:bodyPr/>
          <a:lstStyle>
            <a:lvl1pPr indent="0">
              <a:buClrTx/>
              <a:buSzTx/>
              <a:buNone/>
            </a:lvl1pPr>
            <a:lvl2pPr marL="365759">
              <a:buClrTx/>
            </a:lvl2pPr>
            <a:lvl3pPr marL="570508">
              <a:buClrTx/>
            </a:lvl3pPr>
            <a:lvl4pPr marL="782410">
              <a:buClrTx/>
            </a:lvl4pPr>
            <a:lvl5pPr marL="1005839" indent="-274319">
              <a:buClrTx/>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 name="Body Level One…">
            <a:extLst>
              <a:ext uri="{FF2B5EF4-FFF2-40B4-BE49-F238E27FC236}">
                <a16:creationId xmlns:a16="http://schemas.microsoft.com/office/drawing/2014/main" id="{5BAC1CB9-29FA-EC9B-53A6-1B8579FEEAE8}"/>
              </a:ext>
            </a:extLst>
          </p:cNvPr>
          <p:cNvSpPr txBox="1">
            <a:spLocks noGrp="1"/>
          </p:cNvSpPr>
          <p:nvPr userDrawn="1">
            <p:ph type="body" sz="quarter" idx="11"/>
          </p:nvPr>
        </p:nvSpPr>
        <p:spPr>
          <a:xfrm>
            <a:off x="4485979" y="1790701"/>
            <a:ext cx="3248647" cy="4419600"/>
          </a:xfrm>
          <a:prstGeom prst="rect">
            <a:avLst/>
          </a:prstGeom>
        </p:spPr>
        <p:txBody>
          <a:bodyPr/>
          <a:lstStyle>
            <a:lvl1pPr indent="0">
              <a:buClrTx/>
              <a:buSzTx/>
              <a:buNone/>
            </a:lvl1pPr>
            <a:lvl2pPr marL="365759">
              <a:buClrTx/>
            </a:lvl2pPr>
            <a:lvl3pPr marL="570508">
              <a:buClrTx/>
            </a:lvl3pPr>
            <a:lvl4pPr marL="782410">
              <a:buClrTx/>
            </a:lvl4pPr>
            <a:lvl5pPr marL="1005839" indent="-274319">
              <a:buClrTx/>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7" name="Body Level One…">
            <a:extLst>
              <a:ext uri="{FF2B5EF4-FFF2-40B4-BE49-F238E27FC236}">
                <a16:creationId xmlns:a16="http://schemas.microsoft.com/office/drawing/2014/main" id="{89DD5610-59A8-53E0-F228-5E4879DE5DB7}"/>
              </a:ext>
            </a:extLst>
          </p:cNvPr>
          <p:cNvSpPr txBox="1">
            <a:spLocks noGrp="1"/>
          </p:cNvSpPr>
          <p:nvPr userDrawn="1">
            <p:ph type="body" sz="quarter" idx="12"/>
          </p:nvPr>
        </p:nvSpPr>
        <p:spPr>
          <a:xfrm>
            <a:off x="8209958" y="1790699"/>
            <a:ext cx="3248647" cy="4419600"/>
          </a:xfrm>
          <a:prstGeom prst="rect">
            <a:avLst/>
          </a:prstGeom>
        </p:spPr>
        <p:txBody>
          <a:bodyPr/>
          <a:lstStyle>
            <a:lvl1pPr indent="0">
              <a:buClrTx/>
              <a:buSzTx/>
              <a:buNone/>
            </a:lvl1pPr>
            <a:lvl2pPr marL="365759">
              <a:buClrTx/>
            </a:lvl2pPr>
            <a:lvl3pPr marL="570508">
              <a:buClrTx/>
            </a:lvl3pPr>
            <a:lvl4pPr marL="782410">
              <a:buClrTx/>
            </a:lvl4pPr>
            <a:lvl5pPr marL="1005839" indent="-274319">
              <a:buClrTx/>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grpSp>
        <p:nvGrpSpPr>
          <p:cNvPr id="8" name="Group 7">
            <a:extLst>
              <a:ext uri="{FF2B5EF4-FFF2-40B4-BE49-F238E27FC236}">
                <a16:creationId xmlns:a16="http://schemas.microsoft.com/office/drawing/2014/main" id="{B98C61D3-277E-F166-60CD-C9D43077EE5C}"/>
              </a:ext>
            </a:extLst>
          </p:cNvPr>
          <p:cNvGrpSpPr/>
          <p:nvPr userDrawn="1"/>
        </p:nvGrpSpPr>
        <p:grpSpPr>
          <a:xfrm>
            <a:off x="4248312" y="1790699"/>
            <a:ext cx="3723980" cy="4419600"/>
            <a:chOff x="4248312" y="2057399"/>
            <a:chExt cx="3723980" cy="4267201"/>
          </a:xfrm>
        </p:grpSpPr>
        <p:sp>
          <p:nvSpPr>
            <p:cNvPr id="56" name="Column Divider"/>
            <p:cNvSpPr/>
            <p:nvPr/>
          </p:nvSpPr>
          <p:spPr>
            <a:xfrm flipH="1">
              <a:off x="4248312" y="2057399"/>
              <a:ext cx="1" cy="4267201"/>
            </a:xfrm>
            <a:prstGeom prst="line">
              <a:avLst/>
            </a:prstGeom>
            <a:ln w="12700">
              <a:solidFill>
                <a:srgbClr val="59A2BA"/>
              </a:solidFill>
            </a:ln>
          </p:spPr>
          <p:txBody>
            <a:bodyPr lIns="45719" rIns="45719"/>
            <a:lstStyle/>
            <a:p>
              <a:endParaRPr/>
            </a:p>
          </p:txBody>
        </p:sp>
        <p:sp>
          <p:nvSpPr>
            <p:cNvPr id="57" name="Column Divider 2"/>
            <p:cNvSpPr/>
            <p:nvPr/>
          </p:nvSpPr>
          <p:spPr>
            <a:xfrm flipH="1">
              <a:off x="7972291" y="2057399"/>
              <a:ext cx="1" cy="4267201"/>
            </a:xfrm>
            <a:prstGeom prst="line">
              <a:avLst/>
            </a:prstGeom>
            <a:ln w="12700">
              <a:solidFill>
                <a:srgbClr val="59A2BA"/>
              </a:solidFill>
            </a:ln>
          </p:spPr>
          <p:txBody>
            <a:bodyPr lIns="45719" rIns="45719"/>
            <a:lstStyle/>
            <a:p>
              <a:endParaRPr dirty="0"/>
            </a:p>
          </p:txBody>
        </p:sp>
      </p:grpSp>
      <p:sp>
        <p:nvSpPr>
          <p:cNvPr id="58" name="Slide Number"/>
          <p:cNvSpPr txBox="1">
            <a:spLocks noGrp="1"/>
          </p:cNvSpPr>
          <p:nvPr userDrawn="1">
            <p:ph type="sldNum" sz="quarter" idx="2"/>
          </p:nvPr>
        </p:nvSpPr>
        <p:spPr>
          <a:prstGeom prst="rect">
            <a:avLst/>
          </a:prstGeom>
        </p:spPr>
        <p:txBody>
          <a:bodyPr/>
          <a:lstStyle/>
          <a:p>
            <a:fld id="{86CB4B4D-7CA3-9044-876B-883B54F8677D}" type="slidenum">
              <a:t>‹#›</a:t>
            </a:fld>
            <a:endParaRPr/>
          </a:p>
        </p:txBody>
      </p:sp>
      <p:sp>
        <p:nvSpPr>
          <p:cNvPr id="61" name="Title"/>
          <p:cNvSpPr txBox="1">
            <a:spLocks noGrp="1"/>
          </p:cNvSpPr>
          <p:nvPr userDrawn="1">
            <p:ph type="title" hasCustomPrompt="1"/>
          </p:nvPr>
        </p:nvSpPr>
        <p:spPr>
          <a:prstGeom prst="rect">
            <a:avLst/>
          </a:prstGeom>
        </p:spPr>
        <p:txBody>
          <a:bodyPr/>
          <a:lstStyle/>
          <a:p>
            <a:r>
              <a:t>Title</a:t>
            </a:r>
          </a:p>
        </p:txBody>
      </p:sp>
      <p:sp>
        <p:nvSpPr>
          <p:cNvPr id="2" name="Footer Placeholder 2">
            <a:extLst>
              <a:ext uri="{FF2B5EF4-FFF2-40B4-BE49-F238E27FC236}">
                <a16:creationId xmlns:a16="http://schemas.microsoft.com/office/drawing/2014/main" id="{EA08795E-4596-F301-451D-27364FBA724F}"/>
              </a:ext>
            </a:extLst>
          </p:cNvPr>
          <p:cNvSpPr txBox="1"/>
          <p:nvPr userDrawn="1"/>
        </p:nvSpPr>
        <p:spPr>
          <a:xfrm>
            <a:off x="1127758" y="6543040"/>
            <a:ext cx="5745381"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800">
                <a:solidFill>
                  <a:srgbClr val="DDFF7C"/>
                </a:solidFill>
              </a:defRPr>
            </a:lvl1pPr>
          </a:lstStyle>
          <a:p>
            <a:r>
              <a:rPr dirty="0">
                <a:solidFill>
                  <a:srgbClr val="B5D5E0"/>
                </a:solidFill>
              </a:rPr>
              <a:t>Copyright © 2024, Oracle and/or its affiliates  |  Confidential: Internal/Restricted/Highly Restricted</a:t>
            </a:r>
          </a:p>
        </p:txBody>
      </p:sp>
      <p:sp>
        <p:nvSpPr>
          <p:cNvPr id="4" name="Body Level One…">
            <a:extLst>
              <a:ext uri="{FF2B5EF4-FFF2-40B4-BE49-F238E27FC236}">
                <a16:creationId xmlns:a16="http://schemas.microsoft.com/office/drawing/2014/main" id="{204B6E3D-2DB7-3F1E-FDC7-E313F334AE8F}"/>
              </a:ext>
            </a:extLst>
          </p:cNvPr>
          <p:cNvSpPr txBox="1">
            <a:spLocks noGrp="1"/>
          </p:cNvSpPr>
          <p:nvPr userDrawn="1">
            <p:ph type="body" sz="quarter" idx="10" hasCustomPrompt="1"/>
          </p:nvPr>
        </p:nvSpPr>
        <p:spPr>
          <a:xfrm>
            <a:off x="762000" y="1092029"/>
            <a:ext cx="10677923" cy="330541"/>
          </a:xfrm>
          <a:prstGeom prst="rect">
            <a:avLst/>
          </a:prstGeom>
        </p:spPr>
        <p:txBody>
          <a:bodyPr/>
          <a:lstStyle>
            <a:lvl1pPr indent="0">
              <a:buClrTx/>
              <a:buSzTx/>
              <a:buNone/>
              <a:defRPr sz="1600"/>
            </a:lvl1pPr>
            <a:lvl2pPr marL="345439" indent="-162559">
              <a:buClrTx/>
              <a:defRPr sz="1600"/>
            </a:lvl2pPr>
            <a:lvl3pPr marL="547687" indent="-182562">
              <a:buClrTx/>
              <a:defRPr sz="1600"/>
            </a:lvl3pPr>
            <a:lvl4pPr marL="756330" indent="-208643">
              <a:buClrTx/>
              <a:defRPr sz="1600"/>
            </a:lvl4pPr>
            <a:lvl5pPr marL="975360" indent="-243840">
              <a:buClrTx/>
              <a:defRPr sz="1600"/>
            </a:lvl5pPr>
          </a:lstStyle>
          <a:p>
            <a:r>
              <a:rPr dirty="0"/>
              <a:t>Subtitle</a:t>
            </a:r>
          </a:p>
          <a:p>
            <a:pPr lvl="1"/>
            <a:endParaRPr dirty="0"/>
          </a:p>
          <a:p>
            <a:pPr lvl="2"/>
            <a:endParaRPr dirty="0"/>
          </a:p>
          <a:p>
            <a:pPr lvl="3"/>
            <a:endParaRPr dirty="0"/>
          </a:p>
          <a:p>
            <a:pPr lvl="4"/>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 Columns">
    <p:spTree>
      <p:nvGrpSpPr>
        <p:cNvPr id="1" name=""/>
        <p:cNvGrpSpPr/>
        <p:nvPr/>
      </p:nvGrpSpPr>
      <p:grpSpPr>
        <a:xfrm>
          <a:off x="0" y="0"/>
          <a:ext cx="0" cy="0"/>
          <a:chOff x="0" y="0"/>
          <a:chExt cx="0" cy="0"/>
        </a:xfrm>
      </p:grpSpPr>
      <p:sp>
        <p:nvSpPr>
          <p:cNvPr id="7" name="Body Level One…">
            <a:extLst>
              <a:ext uri="{FF2B5EF4-FFF2-40B4-BE49-F238E27FC236}">
                <a16:creationId xmlns:a16="http://schemas.microsoft.com/office/drawing/2014/main" id="{07DDD063-5F3A-9118-51D6-7A72F621C39F}"/>
              </a:ext>
            </a:extLst>
          </p:cNvPr>
          <p:cNvSpPr txBox="1">
            <a:spLocks noGrp="1"/>
          </p:cNvSpPr>
          <p:nvPr userDrawn="1">
            <p:ph type="body" sz="quarter" idx="12"/>
          </p:nvPr>
        </p:nvSpPr>
        <p:spPr>
          <a:xfrm>
            <a:off x="6287218" y="1790700"/>
            <a:ext cx="2422505" cy="4533901"/>
          </a:xfrm>
          <a:prstGeom prst="rect">
            <a:avLst/>
          </a:prstGeom>
        </p:spPr>
        <p:txBody>
          <a:bodyPr/>
          <a:lstStyle>
            <a:lvl1pPr indent="0">
              <a:buClrTx/>
              <a:buSzTx/>
              <a:buNone/>
            </a:lvl1pPr>
            <a:lvl2pPr marL="365759">
              <a:buClrTx/>
            </a:lvl2pPr>
            <a:lvl3pPr marL="570508">
              <a:buClrTx/>
            </a:lvl3pPr>
            <a:lvl4pPr marL="782410">
              <a:buClrTx/>
            </a:lvl4pPr>
            <a:lvl5pPr marL="1005839" indent="-274319">
              <a:buClrTx/>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8" name="Body Level One…">
            <a:extLst>
              <a:ext uri="{FF2B5EF4-FFF2-40B4-BE49-F238E27FC236}">
                <a16:creationId xmlns:a16="http://schemas.microsoft.com/office/drawing/2014/main" id="{155F807A-DE2A-B757-A128-B450AEDEADB3}"/>
              </a:ext>
            </a:extLst>
          </p:cNvPr>
          <p:cNvSpPr txBox="1">
            <a:spLocks noGrp="1"/>
          </p:cNvSpPr>
          <p:nvPr userDrawn="1">
            <p:ph type="body" sz="quarter" idx="13"/>
          </p:nvPr>
        </p:nvSpPr>
        <p:spPr>
          <a:xfrm>
            <a:off x="9045594" y="1790700"/>
            <a:ext cx="2422505" cy="4533901"/>
          </a:xfrm>
          <a:prstGeom prst="rect">
            <a:avLst/>
          </a:prstGeom>
        </p:spPr>
        <p:txBody>
          <a:bodyPr/>
          <a:lstStyle>
            <a:lvl1pPr indent="0">
              <a:buClrTx/>
              <a:buSzTx/>
              <a:buNone/>
            </a:lvl1pPr>
            <a:lvl2pPr marL="365759">
              <a:buClrTx/>
            </a:lvl2pPr>
            <a:lvl3pPr marL="570508">
              <a:buClrTx/>
            </a:lvl3pPr>
            <a:lvl4pPr marL="782410">
              <a:buClrTx/>
            </a:lvl4pPr>
            <a:lvl5pPr marL="1005839" indent="-274319">
              <a:buClrTx/>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 name="Body Level One…">
            <a:extLst>
              <a:ext uri="{FF2B5EF4-FFF2-40B4-BE49-F238E27FC236}">
                <a16:creationId xmlns:a16="http://schemas.microsoft.com/office/drawing/2014/main" id="{DD7BDF86-4839-8729-FD27-DF5EEAC1A29D}"/>
              </a:ext>
            </a:extLst>
          </p:cNvPr>
          <p:cNvSpPr txBox="1">
            <a:spLocks noGrp="1"/>
          </p:cNvSpPr>
          <p:nvPr userDrawn="1">
            <p:ph type="body" sz="quarter" idx="11"/>
          </p:nvPr>
        </p:nvSpPr>
        <p:spPr>
          <a:xfrm>
            <a:off x="3528842" y="1790700"/>
            <a:ext cx="2422505" cy="4533901"/>
          </a:xfrm>
          <a:prstGeom prst="rect">
            <a:avLst/>
          </a:prstGeom>
        </p:spPr>
        <p:txBody>
          <a:bodyPr/>
          <a:lstStyle>
            <a:lvl1pPr indent="0">
              <a:buClrTx/>
              <a:buSzTx/>
              <a:buNone/>
            </a:lvl1pPr>
            <a:lvl2pPr marL="365759">
              <a:buClrTx/>
            </a:lvl2pPr>
            <a:lvl3pPr marL="570508">
              <a:buClrTx/>
            </a:lvl3pPr>
            <a:lvl4pPr marL="782410">
              <a:buClrTx/>
            </a:lvl4pPr>
            <a:lvl5pPr marL="1005839" indent="-274319">
              <a:buClrTx/>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9" name="Column Divider"/>
          <p:cNvSpPr/>
          <p:nvPr/>
        </p:nvSpPr>
        <p:spPr>
          <a:xfrm flipH="1">
            <a:off x="3356672" y="1790699"/>
            <a:ext cx="1" cy="4533901"/>
          </a:xfrm>
          <a:prstGeom prst="line">
            <a:avLst/>
          </a:prstGeom>
          <a:ln w="12700">
            <a:solidFill>
              <a:srgbClr val="59A2BA"/>
            </a:solidFill>
          </a:ln>
        </p:spPr>
        <p:txBody>
          <a:bodyPr lIns="45719" rIns="45719"/>
          <a:lstStyle/>
          <a:p>
            <a:endParaRPr/>
          </a:p>
        </p:txBody>
      </p:sp>
      <p:sp>
        <p:nvSpPr>
          <p:cNvPr id="70" name="Column Divider 2"/>
          <p:cNvSpPr/>
          <p:nvPr/>
        </p:nvSpPr>
        <p:spPr>
          <a:xfrm flipH="1">
            <a:off x="6123515" y="1790699"/>
            <a:ext cx="1" cy="4533901"/>
          </a:xfrm>
          <a:prstGeom prst="line">
            <a:avLst/>
          </a:prstGeom>
          <a:ln w="12700">
            <a:solidFill>
              <a:srgbClr val="59A2BA"/>
            </a:solidFill>
          </a:ln>
        </p:spPr>
        <p:txBody>
          <a:bodyPr lIns="45719" rIns="45719"/>
          <a:lstStyle/>
          <a:p>
            <a:endParaRPr/>
          </a:p>
        </p:txBody>
      </p:sp>
      <p:sp>
        <p:nvSpPr>
          <p:cNvPr id="71" name="Column Divider 3"/>
          <p:cNvSpPr/>
          <p:nvPr/>
        </p:nvSpPr>
        <p:spPr>
          <a:xfrm flipH="1">
            <a:off x="8873424" y="1790699"/>
            <a:ext cx="1" cy="4533901"/>
          </a:xfrm>
          <a:prstGeom prst="line">
            <a:avLst/>
          </a:prstGeom>
          <a:ln w="12700">
            <a:solidFill>
              <a:srgbClr val="59A2BA"/>
            </a:solidFill>
          </a:ln>
        </p:spPr>
        <p:txBody>
          <a:bodyPr lIns="45719" rIns="45719"/>
          <a:lstStyle/>
          <a:p>
            <a:endParaRPr/>
          </a:p>
        </p:txBody>
      </p:sp>
      <p:sp>
        <p:nvSpPr>
          <p:cNvPr id="72" name="Body Level One…"/>
          <p:cNvSpPr txBox="1">
            <a:spLocks noGrp="1"/>
          </p:cNvSpPr>
          <p:nvPr userDrawn="1">
            <p:ph type="body" sz="quarter" idx="1"/>
          </p:nvPr>
        </p:nvSpPr>
        <p:spPr>
          <a:xfrm>
            <a:off x="770466" y="1790699"/>
            <a:ext cx="2422505" cy="4533901"/>
          </a:xfrm>
          <a:prstGeom prst="rect">
            <a:avLst/>
          </a:prstGeom>
        </p:spPr>
        <p:txBody>
          <a:bodyPr/>
          <a:lstStyle>
            <a:lvl1pPr indent="0">
              <a:buClrTx/>
              <a:buSzTx/>
              <a:buNone/>
            </a:lvl1pPr>
            <a:lvl2pPr marL="365759">
              <a:buClrTx/>
            </a:lvl2pPr>
            <a:lvl3pPr marL="570508">
              <a:buClrTx/>
            </a:lvl3pPr>
            <a:lvl4pPr marL="782410">
              <a:buClrTx/>
            </a:lvl4pPr>
            <a:lvl5pPr marL="1005839" indent="-274319">
              <a:buClrTx/>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74" name="Title"/>
          <p:cNvSpPr txBox="1">
            <a:spLocks noGrp="1"/>
          </p:cNvSpPr>
          <p:nvPr userDrawn="1">
            <p:ph type="title" hasCustomPrompt="1"/>
          </p:nvPr>
        </p:nvSpPr>
        <p:spPr>
          <a:prstGeom prst="rect">
            <a:avLst/>
          </a:prstGeom>
        </p:spPr>
        <p:txBody>
          <a:bodyPr/>
          <a:lstStyle/>
          <a:p>
            <a:r>
              <a:t>Title</a:t>
            </a:r>
          </a:p>
        </p:txBody>
      </p:sp>
      <p:sp>
        <p:nvSpPr>
          <p:cNvPr id="2" name="Footer Placeholder 2">
            <a:extLst>
              <a:ext uri="{FF2B5EF4-FFF2-40B4-BE49-F238E27FC236}">
                <a16:creationId xmlns:a16="http://schemas.microsoft.com/office/drawing/2014/main" id="{267B4D5E-8812-9EB7-30DA-7D43C4AEC6EE}"/>
              </a:ext>
            </a:extLst>
          </p:cNvPr>
          <p:cNvSpPr txBox="1"/>
          <p:nvPr userDrawn="1"/>
        </p:nvSpPr>
        <p:spPr>
          <a:xfrm>
            <a:off x="1127758" y="6543040"/>
            <a:ext cx="5745381"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800">
                <a:solidFill>
                  <a:srgbClr val="DDFF7C"/>
                </a:solidFill>
              </a:defRPr>
            </a:lvl1pPr>
          </a:lstStyle>
          <a:p>
            <a:r>
              <a:rPr dirty="0">
                <a:solidFill>
                  <a:srgbClr val="B5D5E0"/>
                </a:solidFill>
              </a:rPr>
              <a:t>Copyright © 2024, Oracle and/or its affiliates  |  Confidential: Internal/Restricted/Highly Restricted</a:t>
            </a:r>
          </a:p>
        </p:txBody>
      </p:sp>
      <p:sp>
        <p:nvSpPr>
          <p:cNvPr id="4" name="Body Level One…">
            <a:extLst>
              <a:ext uri="{FF2B5EF4-FFF2-40B4-BE49-F238E27FC236}">
                <a16:creationId xmlns:a16="http://schemas.microsoft.com/office/drawing/2014/main" id="{8E990A4C-FDD4-580F-BC96-E8538DD4C8B9}"/>
              </a:ext>
            </a:extLst>
          </p:cNvPr>
          <p:cNvSpPr txBox="1">
            <a:spLocks noGrp="1"/>
          </p:cNvSpPr>
          <p:nvPr userDrawn="1">
            <p:ph type="body" sz="quarter" idx="10" hasCustomPrompt="1"/>
          </p:nvPr>
        </p:nvSpPr>
        <p:spPr>
          <a:xfrm>
            <a:off x="770466" y="1079328"/>
            <a:ext cx="10667345" cy="330541"/>
          </a:xfrm>
          <a:prstGeom prst="rect">
            <a:avLst/>
          </a:prstGeom>
        </p:spPr>
        <p:txBody>
          <a:bodyPr/>
          <a:lstStyle>
            <a:lvl1pPr indent="0">
              <a:buClrTx/>
              <a:buSzTx/>
              <a:buNone/>
              <a:defRPr sz="1600"/>
            </a:lvl1pPr>
            <a:lvl2pPr marL="345439" indent="-162559">
              <a:buClrTx/>
              <a:defRPr sz="1600"/>
            </a:lvl2pPr>
            <a:lvl3pPr marL="547687" indent="-182562">
              <a:buClrTx/>
              <a:defRPr sz="1600"/>
            </a:lvl3pPr>
            <a:lvl4pPr marL="756330" indent="-208643">
              <a:buClrTx/>
              <a:defRPr sz="1600"/>
            </a:lvl4pPr>
            <a:lvl5pPr marL="975360" indent="-243840">
              <a:buClrTx/>
              <a:defRPr sz="1600"/>
            </a:lvl5pPr>
          </a:lstStyle>
          <a:p>
            <a:r>
              <a:rPr dirty="0"/>
              <a:t>Subtitle</a:t>
            </a:r>
          </a:p>
          <a:p>
            <a:pPr lvl="1"/>
            <a:endParaRPr dirty="0"/>
          </a:p>
          <a:p>
            <a:pPr lvl="2"/>
            <a:endParaRPr dirty="0"/>
          </a:p>
          <a:p>
            <a:pPr lvl="3"/>
            <a:endParaRPr dirty="0"/>
          </a:p>
          <a:p>
            <a:pPr lvl="4"/>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 Outline 1 column">
    <p:spTree>
      <p:nvGrpSpPr>
        <p:cNvPr id="1" name=""/>
        <p:cNvGrpSpPr/>
        <p:nvPr/>
      </p:nvGrpSpPr>
      <p:grpSpPr>
        <a:xfrm>
          <a:off x="0" y="0"/>
          <a:ext cx="0" cy="0"/>
          <a:chOff x="0" y="0"/>
          <a:chExt cx="0" cy="0"/>
        </a:xfrm>
      </p:grpSpPr>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82" name="Body Level One…"/>
          <p:cNvSpPr txBox="1">
            <a:spLocks noGrp="1"/>
          </p:cNvSpPr>
          <p:nvPr>
            <p:ph type="body" idx="1"/>
          </p:nvPr>
        </p:nvSpPr>
        <p:spPr>
          <a:prstGeom prst="rect">
            <a:avLst/>
          </a:prstGeom>
        </p:spPr>
        <p:txBody>
          <a:bodyPr/>
          <a:lstStyle>
            <a:lvl1pPr>
              <a:buClr>
                <a:srgbClr val="86B596"/>
              </a:buClr>
              <a:defRPr/>
            </a:lvl1pPr>
            <a:lvl2pPr>
              <a:buClr>
                <a:srgbClr val="FFFFFF"/>
              </a:buClr>
              <a:defRPr/>
            </a:lvl2pPr>
            <a:lvl3pPr>
              <a:buClr>
                <a:srgbClr val="FFFFFF"/>
              </a:buClr>
              <a:defRPr/>
            </a:lvl3pPr>
            <a:lvl4pPr>
              <a:buClr>
                <a:srgbClr val="FFFFFF"/>
              </a:buClr>
              <a:defRPr/>
            </a:lvl4pPr>
            <a:lvl5pPr>
              <a:buClr>
                <a:srgbClr val="FFFFFF"/>
              </a:buClr>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84" name="Title"/>
          <p:cNvSpPr txBox="1">
            <a:spLocks noGrp="1"/>
          </p:cNvSpPr>
          <p:nvPr>
            <p:ph type="title" hasCustomPrompt="1"/>
          </p:nvPr>
        </p:nvSpPr>
        <p:spPr>
          <a:prstGeom prst="rect">
            <a:avLst/>
          </a:prstGeom>
        </p:spPr>
        <p:txBody>
          <a:bodyPr/>
          <a:lstStyle/>
          <a:p>
            <a:r>
              <a:t>Title</a:t>
            </a:r>
          </a:p>
        </p:txBody>
      </p:sp>
      <p:sp>
        <p:nvSpPr>
          <p:cNvPr id="2" name="Footer Placeholder 2">
            <a:extLst>
              <a:ext uri="{FF2B5EF4-FFF2-40B4-BE49-F238E27FC236}">
                <a16:creationId xmlns:a16="http://schemas.microsoft.com/office/drawing/2014/main" id="{54E8FF1F-AF38-12FE-F483-DF02C602E5D8}"/>
              </a:ext>
            </a:extLst>
          </p:cNvPr>
          <p:cNvSpPr txBox="1"/>
          <p:nvPr userDrawn="1"/>
        </p:nvSpPr>
        <p:spPr>
          <a:xfrm>
            <a:off x="1127758" y="6543040"/>
            <a:ext cx="5745381"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800">
                <a:solidFill>
                  <a:srgbClr val="DDFF7C"/>
                </a:solidFill>
              </a:defRPr>
            </a:lvl1pPr>
          </a:lstStyle>
          <a:p>
            <a:r>
              <a:rPr dirty="0">
                <a:solidFill>
                  <a:srgbClr val="B5D5E0"/>
                </a:solidFill>
              </a:rPr>
              <a:t>Copyright © 2024, Oracle and/or its affiliates  |  Confidential: Internal/Restricted/Highly Restricted</a:t>
            </a:r>
          </a:p>
        </p:txBody>
      </p:sp>
      <p:sp>
        <p:nvSpPr>
          <p:cNvPr id="5" name="Body Level One…">
            <a:extLst>
              <a:ext uri="{FF2B5EF4-FFF2-40B4-BE49-F238E27FC236}">
                <a16:creationId xmlns:a16="http://schemas.microsoft.com/office/drawing/2014/main" id="{2595DFDE-3CE3-6B0F-3DA1-43E2F9F6045F}"/>
              </a:ext>
            </a:extLst>
          </p:cNvPr>
          <p:cNvSpPr txBox="1">
            <a:spLocks noGrp="1"/>
          </p:cNvSpPr>
          <p:nvPr>
            <p:ph type="body" sz="quarter" idx="10" hasCustomPrompt="1"/>
          </p:nvPr>
        </p:nvSpPr>
        <p:spPr>
          <a:xfrm>
            <a:off x="762000" y="1079328"/>
            <a:ext cx="10675811" cy="330541"/>
          </a:xfrm>
          <a:prstGeom prst="rect">
            <a:avLst/>
          </a:prstGeom>
        </p:spPr>
        <p:txBody>
          <a:bodyPr/>
          <a:lstStyle>
            <a:lvl1pPr indent="0">
              <a:buClrTx/>
              <a:buSzTx/>
              <a:buNone/>
              <a:defRPr sz="1600"/>
            </a:lvl1pPr>
            <a:lvl2pPr marL="345439" indent="-162559">
              <a:buClrTx/>
              <a:defRPr sz="1600"/>
            </a:lvl2pPr>
            <a:lvl3pPr marL="547687" indent="-182562">
              <a:buClrTx/>
              <a:defRPr sz="1600"/>
            </a:lvl3pPr>
            <a:lvl4pPr marL="756330" indent="-208643">
              <a:buClrTx/>
              <a:defRPr sz="1600"/>
            </a:lvl4pPr>
            <a:lvl5pPr marL="975360" indent="-243840">
              <a:buClrTx/>
              <a:defRPr sz="1600"/>
            </a:lvl5pPr>
          </a:lstStyle>
          <a:p>
            <a:r>
              <a:rPr dirty="0"/>
              <a:t>Subtitle</a:t>
            </a:r>
          </a:p>
          <a:p>
            <a:pPr lvl="1"/>
            <a:endParaRPr dirty="0"/>
          </a:p>
          <a:p>
            <a:pPr lvl="2"/>
            <a:endParaRPr dirty="0"/>
          </a:p>
          <a:p>
            <a:pPr lvl="3"/>
            <a:endParaRPr dirty="0"/>
          </a:p>
          <a:p>
            <a:pPr lvl="4"/>
            <a:endParaRPr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 Outline 2 columns">
    <p:spTree>
      <p:nvGrpSpPr>
        <p:cNvPr id="1" name=""/>
        <p:cNvGrpSpPr/>
        <p:nvPr/>
      </p:nvGrpSpPr>
      <p:grpSpPr>
        <a:xfrm>
          <a:off x="0" y="0"/>
          <a:ext cx="0" cy="0"/>
          <a:chOff x="0" y="0"/>
          <a:chExt cx="0" cy="0"/>
        </a:xfrm>
      </p:grpSpPr>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92" name="Body Level One…"/>
          <p:cNvSpPr txBox="1">
            <a:spLocks noGrp="1"/>
          </p:cNvSpPr>
          <p:nvPr>
            <p:ph type="body" sz="half" idx="1"/>
          </p:nvPr>
        </p:nvSpPr>
        <p:spPr>
          <a:xfrm>
            <a:off x="769875" y="1790701"/>
            <a:ext cx="4957968" cy="4419599"/>
          </a:xfrm>
          <a:prstGeom prst="rect">
            <a:avLst/>
          </a:prstGeom>
        </p:spPr>
        <p:txBody>
          <a:bodyPr/>
          <a:lstStyle>
            <a:lvl1pPr>
              <a:buClr>
                <a:srgbClr val="86B596"/>
              </a:buClr>
              <a:defRPr/>
            </a:lvl1pPr>
            <a:lvl2pPr>
              <a:buClr>
                <a:srgbClr val="86B596"/>
              </a:buClr>
              <a:defRPr/>
            </a:lvl2pPr>
            <a:lvl3pPr>
              <a:buClr>
                <a:srgbClr val="86B596"/>
              </a:buClr>
              <a:defRPr/>
            </a:lvl3pPr>
            <a:lvl4pPr>
              <a:buClr>
                <a:srgbClr val="86B596"/>
              </a:buClr>
              <a:defRPr/>
            </a:lvl4pPr>
            <a:lvl5pPr>
              <a:buClr>
                <a:srgbClr val="86B596"/>
              </a:buClr>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93" name="Text Placeholder 3"/>
          <p:cNvSpPr>
            <a:spLocks noGrp="1"/>
          </p:cNvSpPr>
          <p:nvPr>
            <p:ph type="body" sz="half" idx="21" hasCustomPrompt="1"/>
          </p:nvPr>
        </p:nvSpPr>
        <p:spPr>
          <a:xfrm>
            <a:off x="6499068" y="1790701"/>
            <a:ext cx="4957968" cy="4419599"/>
          </a:xfrm>
          <a:prstGeom prst="rect">
            <a:avLst/>
          </a:prstGeom>
        </p:spPr>
        <p:txBody>
          <a:bodyPr/>
          <a:lstStyle>
            <a:lvl1pPr marL="342900" indent="-342900">
              <a:buClr>
                <a:srgbClr val="86B596"/>
              </a:buClr>
              <a:buFont typeface="+mj-lt"/>
              <a:buAutoNum type="arabicPeriod"/>
              <a:defRPr/>
            </a:lvl1pPr>
            <a:lvl2pPr>
              <a:buClr>
                <a:srgbClr val="86B596"/>
              </a:buClr>
              <a:defRPr/>
            </a:lvl2pPr>
            <a:lvl3pPr>
              <a:buClr>
                <a:srgbClr val="86B596"/>
              </a:buClr>
              <a:defRPr/>
            </a:lvl3pPr>
            <a:lvl4pPr>
              <a:buClr>
                <a:srgbClr val="86B596"/>
              </a:buClr>
              <a:defRPr/>
            </a:lvl4pPr>
            <a:lvl5pPr>
              <a:buClr>
                <a:srgbClr val="86B596"/>
              </a:buClr>
              <a:defRPr/>
            </a:lvl5pPr>
          </a:lstStyle>
          <a:p>
            <a:r>
              <a:rPr lang="en-US" dirty="0"/>
              <a:t>Body Level One</a:t>
            </a:r>
          </a:p>
          <a:p>
            <a:pPr lvl="1"/>
            <a:r>
              <a:rPr lang="en-US" dirty="0"/>
              <a:t>Body Level Two</a:t>
            </a:r>
          </a:p>
          <a:p>
            <a:pPr lvl="2"/>
            <a:r>
              <a:rPr lang="en-US" dirty="0"/>
              <a:t>Body Level Three</a:t>
            </a:r>
          </a:p>
          <a:p>
            <a:pPr lvl="3"/>
            <a:r>
              <a:rPr lang="en-US" dirty="0"/>
              <a:t>Body Level Four</a:t>
            </a:r>
          </a:p>
          <a:p>
            <a:pPr lvl="4"/>
            <a:r>
              <a:rPr lang="en-US" dirty="0"/>
              <a:t>Body Level Five</a:t>
            </a:r>
          </a:p>
          <a:p>
            <a:endParaRPr dirty="0"/>
          </a:p>
        </p:txBody>
      </p:sp>
      <p:sp>
        <p:nvSpPr>
          <p:cNvPr id="95" name="Title"/>
          <p:cNvSpPr txBox="1">
            <a:spLocks noGrp="1"/>
          </p:cNvSpPr>
          <p:nvPr>
            <p:ph type="title" hasCustomPrompt="1"/>
          </p:nvPr>
        </p:nvSpPr>
        <p:spPr>
          <a:prstGeom prst="rect">
            <a:avLst/>
          </a:prstGeom>
        </p:spPr>
        <p:txBody>
          <a:bodyPr/>
          <a:lstStyle/>
          <a:p>
            <a:r>
              <a:t>Title</a:t>
            </a:r>
          </a:p>
        </p:txBody>
      </p:sp>
      <p:sp>
        <p:nvSpPr>
          <p:cNvPr id="2" name="Footer Placeholder 2">
            <a:extLst>
              <a:ext uri="{FF2B5EF4-FFF2-40B4-BE49-F238E27FC236}">
                <a16:creationId xmlns:a16="http://schemas.microsoft.com/office/drawing/2014/main" id="{30D9A52E-A3B3-189D-AD45-16B96EFC6400}"/>
              </a:ext>
            </a:extLst>
          </p:cNvPr>
          <p:cNvSpPr txBox="1"/>
          <p:nvPr userDrawn="1"/>
        </p:nvSpPr>
        <p:spPr>
          <a:xfrm>
            <a:off x="1127758" y="6543040"/>
            <a:ext cx="5745381"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800">
                <a:solidFill>
                  <a:srgbClr val="DDFF7C"/>
                </a:solidFill>
              </a:defRPr>
            </a:lvl1pPr>
          </a:lstStyle>
          <a:p>
            <a:r>
              <a:rPr dirty="0">
                <a:solidFill>
                  <a:srgbClr val="B5D5E0"/>
                </a:solidFill>
              </a:rPr>
              <a:t>Copyright © 2024, Oracle and/or its affiliates  |  Confidential: Internal/Restricted/Highly Restricted</a:t>
            </a:r>
          </a:p>
        </p:txBody>
      </p:sp>
      <p:sp>
        <p:nvSpPr>
          <p:cNvPr id="5" name="Body Level One…">
            <a:extLst>
              <a:ext uri="{FF2B5EF4-FFF2-40B4-BE49-F238E27FC236}">
                <a16:creationId xmlns:a16="http://schemas.microsoft.com/office/drawing/2014/main" id="{61CC936C-A342-64A4-1EE6-82E9B58848F7}"/>
              </a:ext>
            </a:extLst>
          </p:cNvPr>
          <p:cNvSpPr txBox="1">
            <a:spLocks noGrp="1"/>
          </p:cNvSpPr>
          <p:nvPr>
            <p:ph type="body" sz="quarter" idx="10" hasCustomPrompt="1"/>
          </p:nvPr>
        </p:nvSpPr>
        <p:spPr>
          <a:xfrm>
            <a:off x="751904" y="1079328"/>
            <a:ext cx="10685907" cy="330541"/>
          </a:xfrm>
          <a:prstGeom prst="rect">
            <a:avLst/>
          </a:prstGeom>
        </p:spPr>
        <p:txBody>
          <a:bodyPr/>
          <a:lstStyle>
            <a:lvl1pPr indent="0">
              <a:buClrTx/>
              <a:buSzTx/>
              <a:buNone/>
              <a:defRPr sz="1600"/>
            </a:lvl1pPr>
            <a:lvl2pPr marL="345439" indent="-162559">
              <a:buClrTx/>
              <a:defRPr sz="1600"/>
            </a:lvl2pPr>
            <a:lvl3pPr marL="547687" indent="-182562">
              <a:buClrTx/>
              <a:defRPr sz="1600"/>
            </a:lvl3pPr>
            <a:lvl4pPr marL="756330" indent="-208643">
              <a:buClrTx/>
              <a:defRPr sz="1600"/>
            </a:lvl4pPr>
            <a:lvl5pPr marL="975360" indent="-243840">
              <a:buClrTx/>
              <a:defRPr sz="1600"/>
            </a:lvl5pPr>
          </a:lstStyle>
          <a:p>
            <a:r>
              <a:rPr dirty="0"/>
              <a:t>Subtitle</a:t>
            </a:r>
          </a:p>
          <a:p>
            <a:pPr lvl="1"/>
            <a:endParaRPr dirty="0"/>
          </a:p>
          <a:p>
            <a:pPr lvl="2"/>
            <a:endParaRPr dirty="0"/>
          </a:p>
          <a:p>
            <a:pPr lvl="3"/>
            <a:endParaRPr dirty="0"/>
          </a:p>
          <a:p>
            <a:pPr lvl="4"/>
            <a:endParaRPr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 01">
    <p:spTree>
      <p:nvGrpSpPr>
        <p:cNvPr id="1" name=""/>
        <p:cNvGrpSpPr/>
        <p:nvPr/>
      </p:nvGrpSpPr>
      <p:grpSpPr>
        <a:xfrm>
          <a:off x="0" y="0"/>
          <a:ext cx="0" cy="0"/>
          <a:chOff x="0" y="0"/>
          <a:chExt cx="0" cy="0"/>
        </a:xfrm>
      </p:grpSpPr>
      <p:pic>
        <p:nvPicPr>
          <p:cNvPr id="13" name="Picture 12" descr="A black background with colorful shapes&#10;&#10;Description automatically generated">
            <a:extLst>
              <a:ext uri="{FF2B5EF4-FFF2-40B4-BE49-F238E27FC236}">
                <a16:creationId xmlns:a16="http://schemas.microsoft.com/office/drawing/2014/main" id="{F5E7A533-4E8B-5D59-A5CB-71DFC8D395B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a:extLst>
              <a:ext uri="{FF2B5EF4-FFF2-40B4-BE49-F238E27FC236}">
                <a16:creationId xmlns:a16="http://schemas.microsoft.com/office/drawing/2014/main" id="{62E378B6-38DD-DB95-EAFE-0F0B11DA74C0}"/>
              </a:ext>
            </a:extLst>
          </p:cNvPr>
          <p:cNvSpPr/>
          <p:nvPr userDrawn="1"/>
        </p:nvSpPr>
        <p:spPr>
          <a:xfrm>
            <a:off x="9982899" y="6199464"/>
            <a:ext cx="1820411" cy="260059"/>
          </a:xfrm>
          <a:prstGeom prst="rect">
            <a:avLst/>
          </a:prstGeom>
          <a:solidFill>
            <a:srgbClr val="13212C"/>
          </a:solidFill>
          <a:ln w="317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312D2A"/>
              </a:solidFill>
              <a:effectLst/>
              <a:uFillTx/>
              <a:latin typeface="+mj-lt"/>
              <a:ea typeface="+mj-ea"/>
              <a:cs typeface="+mj-cs"/>
              <a:sym typeface="Oracle Sans Regular"/>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lank 01">
    <p:spTree>
      <p:nvGrpSpPr>
        <p:cNvPr id="1" name=""/>
        <p:cNvGrpSpPr/>
        <p:nvPr/>
      </p:nvGrpSpPr>
      <p:grpSpPr>
        <a:xfrm>
          <a:off x="0" y="0"/>
          <a:ext cx="0" cy="0"/>
          <a:chOff x="0" y="0"/>
          <a:chExt cx="0" cy="0"/>
        </a:xfrm>
      </p:grpSpPr>
      <p:sp>
        <p:nvSpPr>
          <p:cNvPr id="12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 name="Footer Placeholder 2">
            <a:extLst>
              <a:ext uri="{FF2B5EF4-FFF2-40B4-BE49-F238E27FC236}">
                <a16:creationId xmlns:a16="http://schemas.microsoft.com/office/drawing/2014/main" id="{7580C0AD-5DA8-6E67-754D-4FD7B1603EB8}"/>
              </a:ext>
            </a:extLst>
          </p:cNvPr>
          <p:cNvSpPr txBox="1"/>
          <p:nvPr userDrawn="1"/>
        </p:nvSpPr>
        <p:spPr>
          <a:xfrm>
            <a:off x="1127758" y="6543040"/>
            <a:ext cx="5745381" cy="127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defRPr sz="800">
                <a:solidFill>
                  <a:srgbClr val="DDFF7C"/>
                </a:solidFill>
              </a:defRPr>
            </a:lvl1pPr>
          </a:lstStyle>
          <a:p>
            <a:r>
              <a:rPr dirty="0">
                <a:solidFill>
                  <a:srgbClr val="B5D5E0"/>
                </a:solidFill>
              </a:rPr>
              <a:t>Copyright © 2024, Oracle and/or its affiliates  |  Confidential: Internal/Restricted/Highly Restricted</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3212C"/>
        </a:solidFill>
        <a:effectLst/>
      </p:bgPr>
    </p:bg>
    <p:spTree>
      <p:nvGrpSpPr>
        <p:cNvPr id="1" name=""/>
        <p:cNvGrpSpPr/>
        <p:nvPr/>
      </p:nvGrpSpPr>
      <p:grpSpPr>
        <a:xfrm>
          <a:off x="0" y="0"/>
          <a:ext cx="0" cy="0"/>
          <a:chOff x="0" y="0"/>
          <a:chExt cx="0" cy="0"/>
        </a:xfrm>
      </p:grpSpPr>
      <p:pic>
        <p:nvPicPr>
          <p:cNvPr id="2" name="Picture 2" descr="Picture 2"/>
          <p:cNvPicPr>
            <a:picLocks noChangeAspect="1"/>
          </p:cNvPicPr>
          <p:nvPr/>
        </p:nvPicPr>
        <p:blipFill>
          <a:blip r:embed="rId19"/>
          <a:stretch>
            <a:fillRect/>
          </a:stretch>
        </p:blipFill>
        <p:spPr>
          <a:xfrm>
            <a:off x="9928732" y="6534150"/>
            <a:ext cx="1539368" cy="120512"/>
          </a:xfrm>
          <a:prstGeom prst="rect">
            <a:avLst/>
          </a:prstGeom>
          <a:ln w="12700">
            <a:miter lim="400000"/>
          </a:ln>
        </p:spPr>
      </p:pic>
      <p:sp>
        <p:nvSpPr>
          <p:cNvPr id="3" name="Slide Number"/>
          <p:cNvSpPr txBox="1">
            <a:spLocks noGrp="1"/>
          </p:cNvSpPr>
          <p:nvPr>
            <p:ph type="sldNum" sz="quarter" idx="2"/>
          </p:nvPr>
        </p:nvSpPr>
        <p:spPr>
          <a:xfrm>
            <a:off x="762000" y="6544985"/>
            <a:ext cx="145874" cy="123111"/>
          </a:xfrm>
          <a:prstGeom prst="rect">
            <a:avLst/>
          </a:prstGeom>
          <a:ln w="12700">
            <a:miter lim="400000"/>
          </a:ln>
        </p:spPr>
        <p:txBody>
          <a:bodyPr wrap="none" lIns="0" tIns="0" rIns="0" bIns="0" anchor="ctr">
            <a:spAutoFit/>
          </a:bodyPr>
          <a:lstStyle>
            <a:lvl1pPr>
              <a:defRPr sz="800">
                <a:solidFill>
                  <a:srgbClr val="B5D5E0"/>
                </a:solidFill>
              </a:defRPr>
            </a:lvl1pPr>
          </a:lstStyle>
          <a:p>
            <a:fld id="{86CB4B4D-7CA3-9044-876B-883B54F8677D}" type="slidenum">
              <a:rPr lang="en-US" smtClean="0"/>
              <a:pPr/>
              <a:t>‹#›</a:t>
            </a:fld>
            <a:endParaRPr lang="en-US"/>
          </a:p>
        </p:txBody>
      </p:sp>
      <p:sp>
        <p:nvSpPr>
          <p:cNvPr id="4" name="Body Level One…"/>
          <p:cNvSpPr txBox="1">
            <a:spLocks noGrp="1"/>
          </p:cNvSpPr>
          <p:nvPr>
            <p:ph type="body" idx="1"/>
          </p:nvPr>
        </p:nvSpPr>
        <p:spPr>
          <a:xfrm>
            <a:off x="762000" y="1790701"/>
            <a:ext cx="10691813" cy="44195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5" name="Title"/>
          <p:cNvSpPr txBox="1">
            <a:spLocks noGrp="1"/>
          </p:cNvSpPr>
          <p:nvPr>
            <p:ph type="title" hasCustomPrompt="1"/>
          </p:nvPr>
        </p:nvSpPr>
        <p:spPr>
          <a:xfrm>
            <a:off x="754016" y="338666"/>
            <a:ext cx="10685907" cy="571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lstStyle/>
          <a:p>
            <a:r>
              <a:rPr dirty="0"/>
              <a:t>Title</a:t>
            </a:r>
          </a:p>
        </p:txBody>
      </p:sp>
      <p:sp>
        <p:nvSpPr>
          <p:cNvPr id="9" name="TextBox 8">
            <a:extLst>
              <a:ext uri="{FF2B5EF4-FFF2-40B4-BE49-F238E27FC236}">
                <a16:creationId xmlns:a16="http://schemas.microsoft.com/office/drawing/2014/main" id="{C8A56316-67C7-3438-7E03-106E88F55307}"/>
              </a:ext>
            </a:extLst>
          </p:cNvPr>
          <p:cNvSpPr txBox="1"/>
          <p:nvPr userDrawn="1"/>
        </p:nvSpPr>
        <p:spPr>
          <a:xfrm>
            <a:off x="-1140761" y="6888481"/>
            <a:ext cx="2281521"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1" u="none" strike="noStrike" cap="none" spc="50" normalizeH="0" dirty="0">
                <a:ln>
                  <a:noFill/>
                </a:ln>
                <a:solidFill>
                  <a:srgbClr val="EDEEEC"/>
                </a:solidFill>
                <a:effectLst/>
                <a:uFillTx/>
                <a:latin typeface="Oracle Sans" panose="020B0503020204020204" pitchFamily="34" charset="0"/>
                <a:cs typeface="Oracle Sans" panose="020B0503020204020204" pitchFamily="34" charset="0"/>
                <a:sym typeface="Oracle Sans Regular"/>
              </a:rPr>
              <a:t>HACKATHON 4 GOOD</a:t>
            </a:r>
          </a:p>
        </p:txBody>
      </p:sp>
      <p:pic>
        <p:nvPicPr>
          <p:cNvPr id="7" name="Picture 6">
            <a:extLst>
              <a:ext uri="{FF2B5EF4-FFF2-40B4-BE49-F238E27FC236}">
                <a16:creationId xmlns:a16="http://schemas.microsoft.com/office/drawing/2014/main" id="{9E9366CD-DAC4-494A-9850-1D9E90FD9429}"/>
              </a:ext>
            </a:extLst>
          </p:cNvPr>
          <p:cNvPicPr>
            <a:picLocks noChangeAspect="1"/>
          </p:cNvPicPr>
          <p:nvPr userDrawn="1"/>
        </p:nvPicPr>
        <p:blipFill>
          <a:blip r:embed="rId20"/>
          <a:stretch>
            <a:fillRect/>
          </a:stretch>
        </p:blipFill>
        <p:spPr>
          <a:xfrm>
            <a:off x="10694026" y="533399"/>
            <a:ext cx="776232" cy="723901"/>
          </a:xfrm>
          <a:prstGeom prst="rect">
            <a:avLst/>
          </a:prstGeom>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60" r:id="rId9"/>
    <p:sldLayoutId id="2147483661" r:id="rId10"/>
    <p:sldLayoutId id="2147483662" r:id="rId11"/>
    <p:sldLayoutId id="2147483667" r:id="rId12"/>
    <p:sldLayoutId id="2147483677" r:id="rId13"/>
    <p:sldLayoutId id="2147483673" r:id="rId14"/>
    <p:sldLayoutId id="2147483676" r:id="rId15"/>
    <p:sldLayoutId id="2147483674" r:id="rId16"/>
    <p:sldLayoutId id="2147483675" r:id="rId17"/>
  </p:sldLayoutIdLst>
  <p:transition spd="med"/>
  <p:txStyles>
    <p:titleStyle>
      <a:lvl1pPr marL="0" marR="0" indent="0" algn="l" defTabSz="914400" rtl="0" latinLnBrk="0">
        <a:lnSpc>
          <a:spcPct val="95000"/>
        </a:lnSpc>
        <a:spcBef>
          <a:spcPts val="1000"/>
        </a:spcBef>
        <a:spcAft>
          <a:spcPts val="0"/>
        </a:spcAft>
        <a:buClrTx/>
        <a:buSzTx/>
        <a:buFontTx/>
        <a:buNone/>
        <a:tabLst/>
        <a:defRPr sz="2400" b="0" i="0" u="none" strike="noStrike" cap="none" spc="0" baseline="0">
          <a:solidFill>
            <a:srgbClr val="FFFFFF"/>
          </a:solidFill>
          <a:uFillTx/>
          <a:latin typeface="Oracle Sans Bold"/>
          <a:ea typeface="Oracle Sans Bold"/>
          <a:cs typeface="Oracle Sans Bold"/>
          <a:sym typeface="Oracle Sans Bold"/>
        </a:defRPr>
      </a:lvl1pPr>
      <a:lvl2pPr marL="0" marR="0" indent="0" algn="l" defTabSz="914400" rtl="0" latinLnBrk="0">
        <a:lnSpc>
          <a:spcPct val="95000"/>
        </a:lnSpc>
        <a:spcBef>
          <a:spcPts val="1000"/>
        </a:spcBef>
        <a:spcAft>
          <a:spcPts val="0"/>
        </a:spcAft>
        <a:buClrTx/>
        <a:buSzTx/>
        <a:buFontTx/>
        <a:buNone/>
        <a:tabLst/>
        <a:defRPr sz="2400" b="0" i="0" u="none" strike="noStrike" cap="none" spc="0" baseline="0">
          <a:solidFill>
            <a:srgbClr val="FFFFFF"/>
          </a:solidFill>
          <a:uFillTx/>
          <a:latin typeface="Oracle Sans Bold"/>
          <a:ea typeface="Oracle Sans Bold"/>
          <a:cs typeface="Oracle Sans Bold"/>
          <a:sym typeface="Oracle Sans Bold"/>
        </a:defRPr>
      </a:lvl2pPr>
      <a:lvl3pPr marL="0" marR="0" indent="0" algn="l" defTabSz="914400" rtl="0" latinLnBrk="0">
        <a:lnSpc>
          <a:spcPct val="95000"/>
        </a:lnSpc>
        <a:spcBef>
          <a:spcPts val="1000"/>
        </a:spcBef>
        <a:spcAft>
          <a:spcPts val="0"/>
        </a:spcAft>
        <a:buClrTx/>
        <a:buSzTx/>
        <a:buFontTx/>
        <a:buNone/>
        <a:tabLst/>
        <a:defRPr sz="2400" b="0" i="0" u="none" strike="noStrike" cap="none" spc="0" baseline="0">
          <a:solidFill>
            <a:srgbClr val="FFFFFF"/>
          </a:solidFill>
          <a:uFillTx/>
          <a:latin typeface="Oracle Sans Bold"/>
          <a:ea typeface="Oracle Sans Bold"/>
          <a:cs typeface="Oracle Sans Bold"/>
          <a:sym typeface="Oracle Sans Bold"/>
        </a:defRPr>
      </a:lvl3pPr>
      <a:lvl4pPr marL="0" marR="0" indent="0" algn="l" defTabSz="914400" rtl="0" latinLnBrk="0">
        <a:lnSpc>
          <a:spcPct val="95000"/>
        </a:lnSpc>
        <a:spcBef>
          <a:spcPts val="1000"/>
        </a:spcBef>
        <a:spcAft>
          <a:spcPts val="0"/>
        </a:spcAft>
        <a:buClrTx/>
        <a:buSzTx/>
        <a:buFontTx/>
        <a:buNone/>
        <a:tabLst/>
        <a:defRPr sz="2400" b="0" i="0" u="none" strike="noStrike" cap="none" spc="0" baseline="0">
          <a:solidFill>
            <a:srgbClr val="FFFFFF"/>
          </a:solidFill>
          <a:uFillTx/>
          <a:latin typeface="Oracle Sans Bold"/>
          <a:ea typeface="Oracle Sans Bold"/>
          <a:cs typeface="Oracle Sans Bold"/>
          <a:sym typeface="Oracle Sans Bold"/>
        </a:defRPr>
      </a:lvl4pPr>
      <a:lvl5pPr marL="0" marR="0" indent="0" algn="l" defTabSz="914400" rtl="0" latinLnBrk="0">
        <a:lnSpc>
          <a:spcPct val="95000"/>
        </a:lnSpc>
        <a:spcBef>
          <a:spcPts val="1000"/>
        </a:spcBef>
        <a:spcAft>
          <a:spcPts val="0"/>
        </a:spcAft>
        <a:buClrTx/>
        <a:buSzTx/>
        <a:buFontTx/>
        <a:buNone/>
        <a:tabLst/>
        <a:defRPr sz="2400" b="0" i="0" u="none" strike="noStrike" cap="none" spc="0" baseline="0">
          <a:solidFill>
            <a:srgbClr val="FFFFFF"/>
          </a:solidFill>
          <a:uFillTx/>
          <a:latin typeface="Oracle Sans Bold"/>
          <a:ea typeface="Oracle Sans Bold"/>
          <a:cs typeface="Oracle Sans Bold"/>
          <a:sym typeface="Oracle Sans Bold"/>
        </a:defRPr>
      </a:lvl5pPr>
      <a:lvl6pPr marL="0" marR="0" indent="0" algn="l" defTabSz="914400" rtl="0" latinLnBrk="0">
        <a:lnSpc>
          <a:spcPct val="95000"/>
        </a:lnSpc>
        <a:spcBef>
          <a:spcPts val="1000"/>
        </a:spcBef>
        <a:spcAft>
          <a:spcPts val="0"/>
        </a:spcAft>
        <a:buClrTx/>
        <a:buSzTx/>
        <a:buFontTx/>
        <a:buNone/>
        <a:tabLst/>
        <a:defRPr sz="2400" b="0" i="0" u="none" strike="noStrike" cap="none" spc="0" baseline="0">
          <a:solidFill>
            <a:srgbClr val="FFFFFF"/>
          </a:solidFill>
          <a:uFillTx/>
          <a:latin typeface="Oracle Sans Bold"/>
          <a:ea typeface="Oracle Sans Bold"/>
          <a:cs typeface="Oracle Sans Bold"/>
          <a:sym typeface="Oracle Sans Bold"/>
        </a:defRPr>
      </a:lvl6pPr>
      <a:lvl7pPr marL="0" marR="0" indent="0" algn="l" defTabSz="914400" rtl="0" latinLnBrk="0">
        <a:lnSpc>
          <a:spcPct val="95000"/>
        </a:lnSpc>
        <a:spcBef>
          <a:spcPts val="1000"/>
        </a:spcBef>
        <a:spcAft>
          <a:spcPts val="0"/>
        </a:spcAft>
        <a:buClrTx/>
        <a:buSzTx/>
        <a:buFontTx/>
        <a:buNone/>
        <a:tabLst/>
        <a:defRPr sz="2400" b="0" i="0" u="none" strike="noStrike" cap="none" spc="0" baseline="0">
          <a:solidFill>
            <a:srgbClr val="FFFFFF"/>
          </a:solidFill>
          <a:uFillTx/>
          <a:latin typeface="Oracle Sans Bold"/>
          <a:ea typeface="Oracle Sans Bold"/>
          <a:cs typeface="Oracle Sans Bold"/>
          <a:sym typeface="Oracle Sans Bold"/>
        </a:defRPr>
      </a:lvl7pPr>
      <a:lvl8pPr marL="0" marR="0" indent="0" algn="l" defTabSz="914400" rtl="0" latinLnBrk="0">
        <a:lnSpc>
          <a:spcPct val="95000"/>
        </a:lnSpc>
        <a:spcBef>
          <a:spcPts val="1000"/>
        </a:spcBef>
        <a:spcAft>
          <a:spcPts val="0"/>
        </a:spcAft>
        <a:buClrTx/>
        <a:buSzTx/>
        <a:buFontTx/>
        <a:buNone/>
        <a:tabLst/>
        <a:defRPr sz="2400" b="0" i="0" u="none" strike="noStrike" cap="none" spc="0" baseline="0">
          <a:solidFill>
            <a:srgbClr val="FFFFFF"/>
          </a:solidFill>
          <a:uFillTx/>
          <a:latin typeface="Oracle Sans Bold"/>
          <a:ea typeface="Oracle Sans Bold"/>
          <a:cs typeface="Oracle Sans Bold"/>
          <a:sym typeface="Oracle Sans Bold"/>
        </a:defRPr>
      </a:lvl8pPr>
      <a:lvl9pPr marL="0" marR="0" indent="0" algn="l" defTabSz="914400" rtl="0" latinLnBrk="0">
        <a:lnSpc>
          <a:spcPct val="95000"/>
        </a:lnSpc>
        <a:spcBef>
          <a:spcPts val="1000"/>
        </a:spcBef>
        <a:spcAft>
          <a:spcPts val="0"/>
        </a:spcAft>
        <a:buClrTx/>
        <a:buSzTx/>
        <a:buFontTx/>
        <a:buNone/>
        <a:tabLst/>
        <a:defRPr sz="2400" b="0" i="0" u="none" strike="noStrike" cap="none" spc="0" baseline="0">
          <a:solidFill>
            <a:srgbClr val="FFFFFF"/>
          </a:solidFill>
          <a:uFillTx/>
          <a:latin typeface="Oracle Sans Bold"/>
          <a:ea typeface="Oracle Sans Bold"/>
          <a:cs typeface="Oracle Sans Bold"/>
          <a:sym typeface="Oracle Sans Bold"/>
        </a:defRPr>
      </a:lvl9pPr>
    </p:titleStyle>
    <p:bodyStyle>
      <a:lvl1pPr marL="0" marR="0" indent="-365759" algn="l" defTabSz="914400" rtl="0" latinLnBrk="0">
        <a:lnSpc>
          <a:spcPct val="95000"/>
        </a:lnSpc>
        <a:spcBef>
          <a:spcPts val="600"/>
        </a:spcBef>
        <a:spcAft>
          <a:spcPts val="0"/>
        </a:spcAft>
        <a:buClr>
          <a:srgbClr val="FFDA64"/>
        </a:buClr>
        <a:buSzPct val="100000"/>
        <a:buFontTx/>
        <a:buAutoNum type="arabicPeriod"/>
        <a:tabLst/>
        <a:defRPr sz="1800" b="0" i="0" u="none" strike="noStrike" cap="none" spc="0" baseline="0">
          <a:solidFill>
            <a:srgbClr val="FFFFFF"/>
          </a:solidFill>
          <a:uFillTx/>
          <a:latin typeface="+mj-lt"/>
          <a:ea typeface="+mj-ea"/>
          <a:cs typeface="+mj-cs"/>
          <a:sym typeface="Oracle Sans Regular"/>
        </a:defRPr>
      </a:lvl1pPr>
      <a:lvl2pPr marL="548640" marR="0" indent="-182879" algn="l" defTabSz="914400" rtl="0" latinLnBrk="0">
        <a:lnSpc>
          <a:spcPct val="95000"/>
        </a:lnSpc>
        <a:spcBef>
          <a:spcPts val="600"/>
        </a:spcBef>
        <a:spcAft>
          <a:spcPts val="0"/>
        </a:spcAft>
        <a:buClr>
          <a:srgbClr val="FFFFFF"/>
        </a:buClr>
        <a:buSzPct val="100000"/>
        <a:buFontTx/>
        <a:buChar char="•"/>
        <a:tabLst/>
        <a:defRPr sz="1800" b="0" i="0" u="none" strike="noStrike" cap="none" spc="0" baseline="0">
          <a:solidFill>
            <a:srgbClr val="FFFFFF"/>
          </a:solidFill>
          <a:uFillTx/>
          <a:latin typeface="+mj-lt"/>
          <a:ea typeface="+mj-ea"/>
          <a:cs typeface="+mj-cs"/>
          <a:sym typeface="Oracle Sans Regular"/>
        </a:defRPr>
      </a:lvl2pPr>
      <a:lvl3pPr marL="754340" marR="0" indent="-205383" algn="l" defTabSz="914400" rtl="0" latinLnBrk="0">
        <a:lnSpc>
          <a:spcPct val="95000"/>
        </a:lnSpc>
        <a:spcBef>
          <a:spcPts val="600"/>
        </a:spcBef>
        <a:spcAft>
          <a:spcPts val="0"/>
        </a:spcAft>
        <a:buClr>
          <a:srgbClr val="FFFFFF"/>
        </a:buClr>
        <a:buSzPct val="100000"/>
        <a:buFontTx/>
        <a:buChar char="•"/>
        <a:tabLst/>
        <a:defRPr sz="1800" b="0" i="0" u="none" strike="noStrike" cap="none" spc="0" baseline="0">
          <a:solidFill>
            <a:srgbClr val="FFFFFF"/>
          </a:solidFill>
          <a:uFillTx/>
          <a:latin typeface="+mj-lt"/>
          <a:ea typeface="+mj-ea"/>
          <a:cs typeface="+mj-cs"/>
          <a:sym typeface="Oracle Sans Regular"/>
        </a:defRPr>
      </a:lvl3pPr>
      <a:lvl4pPr marL="966560" marR="0" indent="-234723" algn="l" defTabSz="914400" rtl="0" latinLnBrk="0">
        <a:lnSpc>
          <a:spcPct val="95000"/>
        </a:lnSpc>
        <a:spcBef>
          <a:spcPts val="600"/>
        </a:spcBef>
        <a:spcAft>
          <a:spcPts val="0"/>
        </a:spcAft>
        <a:buClr>
          <a:srgbClr val="FFFFFF"/>
        </a:buClr>
        <a:buSzPct val="100000"/>
        <a:buFontTx/>
        <a:buChar char="•"/>
        <a:tabLst/>
        <a:defRPr sz="1800" b="0" i="0" u="none" strike="noStrike" cap="none" spc="0" baseline="0">
          <a:solidFill>
            <a:srgbClr val="FFFFFF"/>
          </a:solidFill>
          <a:uFillTx/>
          <a:latin typeface="+mj-lt"/>
          <a:ea typeface="+mj-ea"/>
          <a:cs typeface="+mj-cs"/>
          <a:sym typeface="Oracle Sans Regular"/>
        </a:defRPr>
      </a:lvl4pPr>
      <a:lvl5pPr marL="1188720" marR="0" indent="-274320" algn="l" defTabSz="914400" rtl="0" latinLnBrk="0">
        <a:lnSpc>
          <a:spcPct val="95000"/>
        </a:lnSpc>
        <a:spcBef>
          <a:spcPts val="600"/>
        </a:spcBef>
        <a:spcAft>
          <a:spcPts val="0"/>
        </a:spcAft>
        <a:buClr>
          <a:srgbClr val="FFFFFF"/>
        </a:buClr>
        <a:buSzPct val="100000"/>
        <a:buFontTx/>
        <a:buChar char="•"/>
        <a:tabLst/>
        <a:defRPr sz="1800" b="0" i="0" u="none" strike="noStrike" cap="none" spc="0" baseline="0">
          <a:solidFill>
            <a:srgbClr val="FFFFFF"/>
          </a:solidFill>
          <a:uFillTx/>
          <a:latin typeface="+mj-lt"/>
          <a:ea typeface="+mj-ea"/>
          <a:cs typeface="+mj-cs"/>
          <a:sym typeface="Oracle Sans Regular"/>
        </a:defRPr>
      </a:lvl5pPr>
      <a:lvl6pPr marL="1188720" marR="0" indent="-274320" algn="l" defTabSz="914400" rtl="0" latinLnBrk="0">
        <a:lnSpc>
          <a:spcPct val="95000"/>
        </a:lnSpc>
        <a:spcBef>
          <a:spcPts val="600"/>
        </a:spcBef>
        <a:spcAft>
          <a:spcPts val="0"/>
        </a:spcAft>
        <a:buClr>
          <a:srgbClr val="DDFF7C"/>
        </a:buClr>
        <a:buSzPct val="100000"/>
        <a:buFontTx/>
        <a:buChar char="•"/>
        <a:tabLst/>
        <a:defRPr sz="1800" b="0" i="0" u="none" strike="noStrike" cap="none" spc="0" baseline="0">
          <a:solidFill>
            <a:srgbClr val="FFFFFF"/>
          </a:solidFill>
          <a:uFillTx/>
          <a:latin typeface="+mj-lt"/>
          <a:ea typeface="+mj-ea"/>
          <a:cs typeface="+mj-cs"/>
          <a:sym typeface="Oracle Sans Regular"/>
        </a:defRPr>
      </a:lvl6pPr>
      <a:lvl7pPr marL="1371600" marR="0" indent="-274319" algn="l" defTabSz="914400" rtl="0" latinLnBrk="0">
        <a:lnSpc>
          <a:spcPct val="95000"/>
        </a:lnSpc>
        <a:spcBef>
          <a:spcPts val="600"/>
        </a:spcBef>
        <a:spcAft>
          <a:spcPts val="0"/>
        </a:spcAft>
        <a:buClr>
          <a:srgbClr val="DDFF7C"/>
        </a:buClr>
        <a:buSzPct val="100000"/>
        <a:buFontTx/>
        <a:buChar char="•"/>
        <a:tabLst/>
        <a:defRPr sz="1800" b="0" i="0" u="none" strike="noStrike" cap="none" spc="0" baseline="0">
          <a:solidFill>
            <a:srgbClr val="FFFFFF"/>
          </a:solidFill>
          <a:uFillTx/>
          <a:latin typeface="+mj-lt"/>
          <a:ea typeface="+mj-ea"/>
          <a:cs typeface="+mj-cs"/>
          <a:sym typeface="Oracle Sans Regular"/>
        </a:defRPr>
      </a:lvl7pPr>
      <a:lvl8pPr marL="3429000" marR="0" indent="-228600" algn="l" defTabSz="914400" rtl="0" latinLnBrk="0">
        <a:lnSpc>
          <a:spcPct val="95000"/>
        </a:lnSpc>
        <a:spcBef>
          <a:spcPts val="600"/>
        </a:spcBef>
        <a:spcAft>
          <a:spcPts val="0"/>
        </a:spcAft>
        <a:buClr>
          <a:srgbClr val="DDFF7C"/>
        </a:buClr>
        <a:buSzPct val="100000"/>
        <a:buFontTx/>
        <a:buChar char="•"/>
        <a:tabLst/>
        <a:defRPr sz="1800" b="0" i="0" u="none" strike="noStrike" cap="none" spc="0" baseline="0">
          <a:solidFill>
            <a:srgbClr val="FFFFFF"/>
          </a:solidFill>
          <a:uFillTx/>
          <a:latin typeface="+mj-lt"/>
          <a:ea typeface="+mj-ea"/>
          <a:cs typeface="+mj-cs"/>
          <a:sym typeface="Oracle Sans Regular"/>
        </a:defRPr>
      </a:lvl8pPr>
      <a:lvl9pPr marL="3886200" marR="0" indent="-228600" algn="l" defTabSz="914400" rtl="0" latinLnBrk="0">
        <a:lnSpc>
          <a:spcPct val="95000"/>
        </a:lnSpc>
        <a:spcBef>
          <a:spcPts val="600"/>
        </a:spcBef>
        <a:spcAft>
          <a:spcPts val="0"/>
        </a:spcAft>
        <a:buClr>
          <a:srgbClr val="DDFF7C"/>
        </a:buClr>
        <a:buSzPct val="100000"/>
        <a:buFontTx/>
        <a:buChar char="•"/>
        <a:tabLst/>
        <a:defRPr sz="1800" b="0" i="0" u="none" strike="noStrike" cap="none" spc="0" baseline="0">
          <a:solidFill>
            <a:srgbClr val="FFFFFF"/>
          </a:solidFill>
          <a:uFillTx/>
          <a:latin typeface="+mj-lt"/>
          <a:ea typeface="+mj-ea"/>
          <a:cs typeface="+mj-cs"/>
          <a:sym typeface="Oracle Sans Regular"/>
        </a:defRPr>
      </a:lvl9pPr>
    </p:bodyStyle>
    <p:otherStyle>
      <a:lvl1pPr marL="0" marR="0" indent="0" algn="l" defTabSz="91440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Oracle Sans Regular"/>
        </a:defRPr>
      </a:lvl1pPr>
      <a:lvl2pPr marL="0" marR="0" indent="457200" algn="l" defTabSz="91440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Oracle Sans Regular"/>
        </a:defRPr>
      </a:lvl2pPr>
      <a:lvl3pPr marL="0" marR="0" indent="914400" algn="l" defTabSz="91440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Oracle Sans Regular"/>
        </a:defRPr>
      </a:lvl3pPr>
      <a:lvl4pPr marL="0" marR="0" indent="1371600" algn="l" defTabSz="91440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Oracle Sans Regular"/>
        </a:defRPr>
      </a:lvl4pPr>
      <a:lvl5pPr marL="0" marR="0" indent="1828800" algn="l" defTabSz="91440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Oracle Sans Regular"/>
        </a:defRPr>
      </a:lvl5pPr>
      <a:lvl6pPr marL="0" marR="0" indent="2286000" algn="l" defTabSz="91440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Oracle Sans Regular"/>
        </a:defRPr>
      </a:lvl6pPr>
      <a:lvl7pPr marL="0" marR="0" indent="2743200" algn="l" defTabSz="91440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Oracle Sans Regular"/>
        </a:defRPr>
      </a:lvl7pPr>
      <a:lvl8pPr marL="0" marR="0" indent="3200400" algn="l" defTabSz="91440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Oracle Sans Regular"/>
        </a:defRPr>
      </a:lvl8pPr>
      <a:lvl9pPr marL="0" marR="0" indent="3657600" algn="l" defTabSz="91440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Oracle Sans Regular"/>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480" userDrawn="1">
          <p15:clr>
            <a:srgbClr val="F26B43"/>
          </p15:clr>
        </p15:guide>
        <p15:guide id="4" pos="7224" userDrawn="1">
          <p15:clr>
            <a:srgbClr val="F26B43"/>
          </p15:clr>
        </p15:guide>
        <p15:guide id="5" orient="horz" pos="336" userDrawn="1">
          <p15:clr>
            <a:srgbClr val="F26B43"/>
          </p15:clr>
        </p15:guide>
        <p15:guide id="6" orient="horz" pos="3912" userDrawn="1">
          <p15:clr>
            <a:srgbClr val="F26B43"/>
          </p15:clr>
        </p15:guide>
        <p15:guide id="7" orient="horz" pos="1128" userDrawn="1">
          <p15:clr>
            <a:srgbClr val="F26B43"/>
          </p15:clr>
        </p15:guide>
        <p15:guide id="8" orient="horz" pos="792" userDrawn="1">
          <p15:clr>
            <a:srgbClr val="F26B43"/>
          </p15:clr>
        </p15:guide>
        <p15:guide id="9" orient="horz" pos="576" userDrawn="1">
          <p15:clr>
            <a:srgbClr val="F26B43"/>
          </p15:clr>
        </p15:guide>
        <p15:guide id="10" pos="10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4729C-CC74-AA73-D978-6B166FFCF1C7}"/>
              </a:ext>
            </a:extLst>
          </p:cNvPr>
          <p:cNvSpPr txBox="1"/>
          <p:nvPr/>
        </p:nvSpPr>
        <p:spPr>
          <a:xfrm>
            <a:off x="768097" y="2034103"/>
            <a:ext cx="6754922" cy="6924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defTabSz="685800">
              <a:lnSpc>
                <a:spcPct val="90000"/>
              </a:lnSpc>
              <a:defRPr sz="5000" spc="-150">
                <a:solidFill>
                  <a:srgbClr val="FFFFFF"/>
                </a:solidFill>
                <a:latin typeface="Oracle Sans Bold"/>
                <a:ea typeface="Oracle Sans Bold"/>
                <a:cs typeface="Oracle Sans Bold"/>
                <a:sym typeface="Oracle Sans Bold"/>
              </a:defRPr>
            </a:lvl1pPr>
          </a:lstStyle>
          <a:p>
            <a:r>
              <a:rPr lang="en-CA" dirty="0"/>
              <a:t>Data Split</a:t>
            </a:r>
            <a:endParaRPr dirty="0"/>
          </a:p>
        </p:txBody>
      </p:sp>
      <p:sp>
        <p:nvSpPr>
          <p:cNvPr id="3" name="Accent Mark">
            <a:extLst>
              <a:ext uri="{FF2B5EF4-FFF2-40B4-BE49-F238E27FC236}">
                <a16:creationId xmlns:a16="http://schemas.microsoft.com/office/drawing/2014/main" id="{B392966C-1266-9C55-0033-C40A9BDB9D1C}"/>
              </a:ext>
            </a:extLst>
          </p:cNvPr>
          <p:cNvSpPr/>
          <p:nvPr/>
        </p:nvSpPr>
        <p:spPr>
          <a:xfrm flipH="1">
            <a:off x="771052" y="1790700"/>
            <a:ext cx="301753" cy="1"/>
          </a:xfrm>
          <a:prstGeom prst="line">
            <a:avLst/>
          </a:prstGeom>
          <a:ln w="38100">
            <a:solidFill>
              <a:srgbClr val="86B596"/>
            </a:solidFill>
          </a:ln>
        </p:spPr>
        <p:txBody>
          <a:bodyPr lIns="45719" rIns="45719"/>
          <a:lstStyle/>
          <a:p>
            <a:endParaRPr/>
          </a:p>
        </p:txBody>
      </p:sp>
    </p:spTree>
    <p:extLst>
      <p:ext uri="{BB962C8B-B14F-4D97-AF65-F5344CB8AC3E}">
        <p14:creationId xmlns:p14="http://schemas.microsoft.com/office/powerpoint/2010/main" val="2649124043"/>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Slide Number Placeholder 4"/>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11</a:t>
            </a:fld>
            <a:endParaRPr/>
          </a:p>
        </p:txBody>
      </p:sp>
      <p:sp>
        <p:nvSpPr>
          <p:cNvPr id="428" name="Content Placeholder 2"/>
          <p:cNvSpPr txBox="1">
            <a:spLocks noGrp="1"/>
          </p:cNvSpPr>
          <p:nvPr>
            <p:ph type="body" idx="1"/>
          </p:nvPr>
        </p:nvSpPr>
        <p:spPr>
          <a:xfrm>
            <a:off x="748110" y="1511301"/>
            <a:ext cx="10691813" cy="3553538"/>
          </a:xfrm>
          <a:prstGeom prst="rect">
            <a:avLst/>
          </a:prstGeom>
        </p:spPr>
        <p:txBody>
          <a:bodyPr lIns="0" tIns="0" rIns="0" bIns="0" anchor="t"/>
          <a:lstStyle>
            <a:lvl2pPr>
              <a:buClrTx/>
              <a:buFont typeface="Arial"/>
            </a:lvl2pPr>
            <a:lvl3pPr marL="731519" indent="-182562">
              <a:spcBef>
                <a:spcPts val="400"/>
              </a:spcBef>
              <a:buClrTx/>
              <a:buFont typeface="Arial"/>
              <a:defRPr sz="1600"/>
            </a:lvl3pPr>
            <a:lvl4pPr marL="914400" indent="-182562">
              <a:spcBef>
                <a:spcPts val="400"/>
              </a:spcBef>
              <a:buClrTx/>
              <a:buFont typeface="Arial"/>
              <a:defRPr sz="1400"/>
            </a:lvl4pPr>
            <a:lvl5pPr marL="1097280" indent="-182880">
              <a:spcBef>
                <a:spcPts val="400"/>
              </a:spcBef>
              <a:buClrTx/>
              <a:buFont typeface="Helvetica"/>
              <a:defRPr sz="1200"/>
            </a:lvl5pPr>
          </a:lstStyle>
          <a:p>
            <a:pPr indent="-365125">
              <a:buNone/>
            </a:pPr>
            <a:r>
              <a:rPr lang="en-US" sz="1600" dirty="0">
                <a:ea typeface="+mj-lt"/>
                <a:cs typeface="+mj-lt"/>
              </a:rPr>
              <a:t>The initial data provided us with some test and training sets for projects, activities, and subawards.</a:t>
            </a:r>
          </a:p>
          <a:p>
            <a:pPr indent="-365125">
              <a:buNone/>
            </a:pPr>
            <a:endParaRPr lang="en-US" sz="1600" dirty="0">
              <a:ea typeface="+mj-lt"/>
              <a:cs typeface="+mj-lt"/>
            </a:endParaRPr>
          </a:p>
          <a:p>
            <a:pPr indent="-365125">
              <a:buNone/>
            </a:pPr>
            <a:r>
              <a:rPr lang="en-US" sz="1600" dirty="0">
                <a:ea typeface="+mj-lt"/>
                <a:cs typeface="+mj-lt"/>
              </a:rPr>
              <a:t>We split the remaining data into training and validation sets using an 80/20 ratio, allowing us to train the model on most of the data while keeping a portion aside for fine-tuning and checking accuracy.  The test data allowed for us to evaluate the model's performance on new data. </a:t>
            </a:r>
          </a:p>
          <a:p>
            <a:pPr indent="-365125">
              <a:buNone/>
            </a:pPr>
            <a:endParaRPr lang="en-US" sz="1600" dirty="0">
              <a:ea typeface="+mj-lt"/>
              <a:cs typeface="+mj-lt"/>
            </a:endParaRPr>
          </a:p>
          <a:p>
            <a:pPr indent="-365125">
              <a:buNone/>
            </a:pPr>
            <a:r>
              <a:rPr lang="en-US" sz="1600" dirty="0">
                <a:ea typeface="+mj-lt"/>
                <a:cs typeface="+mj-lt"/>
              </a:rPr>
              <a:t>To make sure the model works well across different samples, we also applied cross-validation, helping us verify that our model makes reliable predictions.</a:t>
            </a:r>
            <a:endParaRPr lang="en-US" sz="1600" dirty="0"/>
          </a:p>
          <a:p>
            <a:pPr indent="0">
              <a:buNone/>
            </a:pPr>
            <a:endParaRPr lang="en-US" dirty="0"/>
          </a:p>
          <a:p>
            <a:pPr indent="0">
              <a:buNone/>
            </a:pPr>
            <a:endParaRPr lang="en-US" dirty="0"/>
          </a:p>
        </p:txBody>
      </p:sp>
      <p:sp>
        <p:nvSpPr>
          <p:cNvPr id="430" name="Title 1"/>
          <p:cNvSpPr txBox="1">
            <a:spLocks noGrp="1"/>
          </p:cNvSpPr>
          <p:nvPr>
            <p:ph type="title"/>
          </p:nvPr>
        </p:nvSpPr>
        <p:spPr>
          <a:prstGeom prst="rect">
            <a:avLst/>
          </a:prstGeom>
        </p:spPr>
        <p:txBody>
          <a:bodyPr/>
          <a:lstStyle/>
          <a:p>
            <a:r>
              <a:rPr lang="en-US" dirty="0"/>
              <a:t>Data split</a:t>
            </a:r>
          </a:p>
        </p:txBody>
      </p:sp>
    </p:spTree>
    <p:extLst>
      <p:ext uri="{BB962C8B-B14F-4D97-AF65-F5344CB8AC3E}">
        <p14:creationId xmlns:p14="http://schemas.microsoft.com/office/powerpoint/2010/main" val="3106181482"/>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4729C-CC74-AA73-D978-6B166FFCF1C7}"/>
              </a:ext>
            </a:extLst>
          </p:cNvPr>
          <p:cNvSpPr txBox="1"/>
          <p:nvPr/>
        </p:nvSpPr>
        <p:spPr>
          <a:xfrm>
            <a:off x="768097" y="2034103"/>
            <a:ext cx="6754922" cy="6924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defTabSz="685800">
              <a:lnSpc>
                <a:spcPct val="90000"/>
              </a:lnSpc>
              <a:defRPr sz="5000" spc="-150">
                <a:solidFill>
                  <a:srgbClr val="FFFFFF"/>
                </a:solidFill>
                <a:latin typeface="Oracle Sans Bold"/>
                <a:ea typeface="Oracle Sans Bold"/>
                <a:cs typeface="Oracle Sans Bold"/>
                <a:sym typeface="Oracle Sans Bold"/>
              </a:defRPr>
            </a:lvl1pPr>
          </a:lstStyle>
          <a:p>
            <a:r>
              <a:rPr lang="en-CA" dirty="0"/>
              <a:t>Data Preprocessing</a:t>
            </a:r>
            <a:endParaRPr dirty="0"/>
          </a:p>
        </p:txBody>
      </p:sp>
      <p:sp>
        <p:nvSpPr>
          <p:cNvPr id="3" name="Accent Mark">
            <a:extLst>
              <a:ext uri="{FF2B5EF4-FFF2-40B4-BE49-F238E27FC236}">
                <a16:creationId xmlns:a16="http://schemas.microsoft.com/office/drawing/2014/main" id="{B392966C-1266-9C55-0033-C40A9BDB9D1C}"/>
              </a:ext>
            </a:extLst>
          </p:cNvPr>
          <p:cNvSpPr/>
          <p:nvPr/>
        </p:nvSpPr>
        <p:spPr>
          <a:xfrm flipH="1">
            <a:off x="771052" y="1790700"/>
            <a:ext cx="301753" cy="1"/>
          </a:xfrm>
          <a:prstGeom prst="line">
            <a:avLst/>
          </a:prstGeom>
          <a:ln w="38100">
            <a:solidFill>
              <a:srgbClr val="86B596"/>
            </a:solidFill>
          </a:ln>
        </p:spPr>
        <p:txBody>
          <a:bodyPr lIns="45719" rIns="45719"/>
          <a:lstStyle/>
          <a:p>
            <a:endParaRPr/>
          </a:p>
        </p:txBody>
      </p:sp>
    </p:spTree>
    <p:extLst>
      <p:ext uri="{BB962C8B-B14F-4D97-AF65-F5344CB8AC3E}">
        <p14:creationId xmlns:p14="http://schemas.microsoft.com/office/powerpoint/2010/main" val="712257108"/>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Slide Number Placeholder 4"/>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13</a:t>
            </a:fld>
            <a:endParaRPr/>
          </a:p>
        </p:txBody>
      </p:sp>
      <p:sp>
        <p:nvSpPr>
          <p:cNvPr id="428" name="Content Placeholder 2"/>
          <p:cNvSpPr txBox="1">
            <a:spLocks noGrp="1"/>
          </p:cNvSpPr>
          <p:nvPr>
            <p:ph type="body" idx="1"/>
          </p:nvPr>
        </p:nvSpPr>
        <p:spPr>
          <a:xfrm>
            <a:off x="762000" y="1371601"/>
            <a:ext cx="10691813" cy="4838700"/>
          </a:xfrm>
          <a:prstGeom prst="rect">
            <a:avLst/>
          </a:prstGeom>
        </p:spPr>
        <p:txBody>
          <a:bodyPr lIns="0" tIns="0" rIns="0" bIns="0" anchor="t"/>
          <a:lstStyle>
            <a:lvl2pPr>
              <a:buClrTx/>
              <a:buFont typeface="Arial"/>
            </a:lvl2pPr>
            <a:lvl3pPr marL="731519" indent="-182562">
              <a:spcBef>
                <a:spcPts val="400"/>
              </a:spcBef>
              <a:buClrTx/>
              <a:buFont typeface="Arial"/>
              <a:defRPr sz="1600"/>
            </a:lvl3pPr>
            <a:lvl4pPr marL="914400" indent="-182562">
              <a:spcBef>
                <a:spcPts val="400"/>
              </a:spcBef>
              <a:buClrTx/>
              <a:buFont typeface="Arial"/>
              <a:defRPr sz="1400"/>
            </a:lvl4pPr>
            <a:lvl5pPr marL="1097280" indent="-182880">
              <a:spcBef>
                <a:spcPts val="400"/>
              </a:spcBef>
              <a:buClrTx/>
              <a:buFont typeface="Helvetica"/>
              <a:defRPr sz="1200"/>
            </a:lvl5pPr>
          </a:lstStyle>
          <a:p>
            <a:pPr lvl="1" indent="-365125"/>
            <a:r>
              <a:rPr lang="en-US" sz="1600" dirty="0">
                <a:ea typeface="+mj-lt"/>
                <a:cs typeface="+mj-lt"/>
              </a:rPr>
              <a:t>Data Cleaning</a:t>
            </a:r>
            <a:endParaRPr lang="en-US" sz="1600" dirty="0"/>
          </a:p>
          <a:p>
            <a:pPr lvl="2" indent="-182245"/>
            <a:r>
              <a:rPr lang="en-US" sz="1400" dirty="0">
                <a:ea typeface="+mj-lt"/>
                <a:cs typeface="+mj-lt"/>
              </a:rPr>
              <a:t>Standardize Column Names: Stripped leading and trailing whitespace from all column names to ensure consistency and ease of reference across datasets.</a:t>
            </a:r>
            <a:endParaRPr lang="en-US" sz="1400" dirty="0"/>
          </a:p>
          <a:p>
            <a:pPr lvl="2" indent="-182245"/>
            <a:r>
              <a:rPr lang="en-US" sz="1400" dirty="0">
                <a:ea typeface="+mj-lt"/>
                <a:cs typeface="+mj-lt"/>
              </a:rPr>
              <a:t>Correct Data Types: Converted data types for key columns (e.g., </a:t>
            </a:r>
            <a:r>
              <a:rPr lang="en-US" sz="1400" dirty="0" err="1">
                <a:latin typeface="Consolas"/>
                <a:ea typeface="+mj-lt"/>
                <a:cs typeface="+mj-lt"/>
              </a:rPr>
              <a:t>EstimatedCost</a:t>
            </a:r>
            <a:r>
              <a:rPr lang="en-US" sz="1400" dirty="0">
                <a:ea typeface="+mj-lt"/>
                <a:cs typeface="+mj-lt"/>
              </a:rPr>
              <a:t>) to numeric or categorical types as needed. Additionally, converted data types in columns required for joins (like </a:t>
            </a:r>
            <a:r>
              <a:rPr lang="en-US" sz="1400" dirty="0" err="1">
                <a:latin typeface="Consolas"/>
                <a:ea typeface="+mj-lt"/>
                <a:cs typeface="+mj-lt"/>
              </a:rPr>
              <a:t>ProjectName</a:t>
            </a:r>
            <a:r>
              <a:rPr lang="en-US" sz="1400" dirty="0">
                <a:ea typeface="+mj-lt"/>
                <a:cs typeface="+mj-lt"/>
              </a:rPr>
              <a:t> and </a:t>
            </a:r>
            <a:r>
              <a:rPr lang="en-US" sz="1400" dirty="0" err="1">
                <a:latin typeface="Consolas"/>
                <a:ea typeface="+mj-lt"/>
                <a:cs typeface="+mj-lt"/>
              </a:rPr>
              <a:t>SpeciesCommonName</a:t>
            </a:r>
            <a:r>
              <a:rPr lang="en-US" sz="1400" dirty="0">
                <a:ea typeface="+mj-lt"/>
                <a:cs typeface="+mj-lt"/>
              </a:rPr>
              <a:t>) to ensure compatibility during merges.</a:t>
            </a:r>
            <a:endParaRPr lang="en-US" sz="1400" dirty="0"/>
          </a:p>
          <a:p>
            <a:pPr lvl="2" indent="-182245"/>
            <a:r>
              <a:rPr lang="en-US" sz="1400" dirty="0">
                <a:ea typeface="+mj-lt"/>
                <a:cs typeface="+mj-lt"/>
              </a:rPr>
              <a:t>Handle Inconsistent Formats: Standardized key columns (like </a:t>
            </a:r>
            <a:r>
              <a:rPr lang="en-US" sz="1400" dirty="0" err="1">
                <a:latin typeface="Consolas"/>
                <a:ea typeface="+mj-lt"/>
                <a:cs typeface="+mj-lt"/>
              </a:rPr>
              <a:t>ProjectName</a:t>
            </a:r>
            <a:r>
              <a:rPr lang="en-US" sz="1400" dirty="0">
                <a:ea typeface="+mj-lt"/>
                <a:cs typeface="+mj-lt"/>
              </a:rPr>
              <a:t>, </a:t>
            </a:r>
            <a:r>
              <a:rPr lang="en-US" sz="1400" dirty="0" err="1">
                <a:latin typeface="Consolas"/>
                <a:ea typeface="+mj-lt"/>
                <a:cs typeface="+mj-lt"/>
              </a:rPr>
              <a:t>ActivityName</a:t>
            </a:r>
            <a:r>
              <a:rPr lang="en-US" sz="1400" dirty="0">
                <a:ea typeface="+mj-lt"/>
                <a:cs typeface="+mj-lt"/>
              </a:rPr>
              <a:t>, and </a:t>
            </a:r>
            <a:r>
              <a:rPr lang="en-US" sz="1400" dirty="0" err="1">
                <a:latin typeface="Consolas"/>
                <a:ea typeface="+mj-lt"/>
                <a:cs typeface="+mj-lt"/>
              </a:rPr>
              <a:t>TreeName</a:t>
            </a:r>
            <a:r>
              <a:rPr lang="en-US" sz="1400" dirty="0">
                <a:ea typeface="+mj-lt"/>
                <a:cs typeface="+mj-lt"/>
              </a:rPr>
              <a:t>) to lowercase and removed extra whitespace for smooth merging across datasets.</a:t>
            </a:r>
            <a:endParaRPr lang="en-US" sz="1400" dirty="0"/>
          </a:p>
          <a:p>
            <a:pPr lvl="1" indent="-365125"/>
            <a:r>
              <a:rPr lang="en-US" sz="1600" dirty="0">
                <a:ea typeface="+mj-lt"/>
                <a:cs typeface="+mj-lt"/>
              </a:rPr>
              <a:t>Handling Missing Values</a:t>
            </a:r>
            <a:endParaRPr lang="en-US" sz="1600" dirty="0"/>
          </a:p>
          <a:p>
            <a:pPr lvl="2" indent="-182245"/>
            <a:r>
              <a:rPr lang="en-US" sz="1400" dirty="0">
                <a:ea typeface="+mj-lt"/>
                <a:cs typeface="+mj-lt"/>
              </a:rPr>
              <a:t>Drop Rows with Missing Target Values: Removed three rows with missing values in the </a:t>
            </a:r>
            <a:r>
              <a:rPr lang="en-US" sz="1400" dirty="0" err="1">
                <a:latin typeface="Consolas"/>
                <a:ea typeface="+mj-lt"/>
                <a:cs typeface="+mj-lt"/>
              </a:rPr>
              <a:t>ProjectPriority</a:t>
            </a:r>
            <a:r>
              <a:rPr lang="en-US" sz="1400" dirty="0">
                <a:ea typeface="+mj-lt"/>
                <a:cs typeface="+mj-lt"/>
              </a:rPr>
              <a:t> column, as these were critical for model training, and imputation would have introduced uncertainty in the target variable.</a:t>
            </a:r>
            <a:endParaRPr lang="en-US" sz="1400" dirty="0"/>
          </a:p>
          <a:p>
            <a:pPr lvl="2" indent="-182245"/>
            <a:r>
              <a:rPr lang="en-US" sz="1400" dirty="0">
                <a:ea typeface="+mj-lt"/>
                <a:cs typeface="+mj-lt"/>
              </a:rPr>
              <a:t>Fill or Drop Missing Values: For other columns, we filled missing values where feasible:</a:t>
            </a:r>
            <a:endParaRPr lang="en-US" sz="1400" dirty="0"/>
          </a:p>
          <a:p>
            <a:pPr marL="913766" lvl="3" indent="-182245"/>
            <a:r>
              <a:rPr lang="en-US" dirty="0">
                <a:ea typeface="+mj-lt"/>
                <a:cs typeface="+mj-lt"/>
              </a:rPr>
              <a:t>For </a:t>
            </a:r>
            <a:r>
              <a:rPr lang="en-US" dirty="0" err="1">
                <a:latin typeface="Consolas"/>
                <a:ea typeface="+mj-lt"/>
                <a:cs typeface="+mj-lt"/>
              </a:rPr>
              <a:t>BudgetMinusSpend</a:t>
            </a:r>
            <a:r>
              <a:rPr lang="en-US" dirty="0">
                <a:ea typeface="+mj-lt"/>
                <a:cs typeface="+mj-lt"/>
              </a:rPr>
              <a:t>, filled missing values with 0 if no subaward data was available, assuming no financial adjustment for those activities.</a:t>
            </a:r>
            <a:endParaRPr lang="en-US" dirty="0"/>
          </a:p>
          <a:p>
            <a:pPr marL="913766" lvl="3" indent="-182245"/>
            <a:r>
              <a:rPr lang="en-US" dirty="0">
                <a:ea typeface="+mj-lt"/>
                <a:cs typeface="+mj-lt"/>
              </a:rPr>
              <a:t>For other critical columns, dropped rows if filling was not appropriate and the missing data couldn’t be reasonably inferred.</a:t>
            </a:r>
          </a:p>
          <a:p>
            <a:pPr marL="730885" lvl="2" indent="-182245"/>
            <a:endParaRPr lang="en-US" dirty="0">
              <a:ea typeface="+mj-lt"/>
              <a:cs typeface="+mj-lt"/>
            </a:endParaRPr>
          </a:p>
        </p:txBody>
      </p:sp>
      <p:sp>
        <p:nvSpPr>
          <p:cNvPr id="430" name="Title 1"/>
          <p:cNvSpPr txBox="1">
            <a:spLocks noGrp="1"/>
          </p:cNvSpPr>
          <p:nvPr>
            <p:ph type="title"/>
          </p:nvPr>
        </p:nvSpPr>
        <p:spPr>
          <a:prstGeom prst="rect">
            <a:avLst/>
          </a:prstGeom>
        </p:spPr>
        <p:txBody>
          <a:bodyPr/>
          <a:lstStyle/>
          <a:p>
            <a:r>
              <a:rPr lang="en-US" dirty="0"/>
              <a:t>Data Preprocessing</a:t>
            </a:r>
          </a:p>
        </p:txBody>
      </p:sp>
    </p:spTree>
    <p:extLst>
      <p:ext uri="{BB962C8B-B14F-4D97-AF65-F5344CB8AC3E}">
        <p14:creationId xmlns:p14="http://schemas.microsoft.com/office/powerpoint/2010/main" val="333942446"/>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Slide Number Placeholder 4"/>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14</a:t>
            </a:fld>
            <a:endParaRPr/>
          </a:p>
        </p:txBody>
      </p:sp>
      <p:sp>
        <p:nvSpPr>
          <p:cNvPr id="428" name="Content Placeholder 2"/>
          <p:cNvSpPr txBox="1">
            <a:spLocks noGrp="1"/>
          </p:cNvSpPr>
          <p:nvPr>
            <p:ph type="body" idx="1"/>
          </p:nvPr>
        </p:nvSpPr>
        <p:spPr>
          <a:xfrm>
            <a:off x="762000" y="1371601"/>
            <a:ext cx="10691813" cy="4838700"/>
          </a:xfrm>
          <a:prstGeom prst="rect">
            <a:avLst/>
          </a:prstGeom>
        </p:spPr>
        <p:txBody>
          <a:bodyPr lIns="0" tIns="0" rIns="0" bIns="0" anchor="t"/>
          <a:lstStyle>
            <a:lvl2pPr>
              <a:buClrTx/>
              <a:buFont typeface="Arial"/>
            </a:lvl2pPr>
            <a:lvl3pPr marL="731519" indent="-182562">
              <a:spcBef>
                <a:spcPts val="400"/>
              </a:spcBef>
              <a:buClrTx/>
              <a:buFont typeface="Arial"/>
              <a:defRPr sz="1600"/>
            </a:lvl3pPr>
            <a:lvl4pPr marL="914400" indent="-182562">
              <a:spcBef>
                <a:spcPts val="400"/>
              </a:spcBef>
              <a:buClrTx/>
              <a:buFont typeface="Arial"/>
              <a:defRPr sz="1400"/>
            </a:lvl4pPr>
            <a:lvl5pPr marL="1097280" indent="-182880">
              <a:spcBef>
                <a:spcPts val="400"/>
              </a:spcBef>
              <a:buClrTx/>
              <a:buFont typeface="Helvetica"/>
              <a:defRPr sz="1200"/>
            </a:lvl5pPr>
          </a:lstStyle>
          <a:p>
            <a:pPr lvl="1" indent="-365125"/>
            <a:r>
              <a:rPr lang="en-US" sz="1600" dirty="0">
                <a:ea typeface="+mj-lt"/>
                <a:cs typeface="+mj-lt"/>
              </a:rPr>
              <a:t>Feature Scaling</a:t>
            </a:r>
            <a:endParaRPr lang="en-US" sz="1600" dirty="0"/>
          </a:p>
          <a:p>
            <a:pPr lvl="2" indent="-182245"/>
            <a:r>
              <a:rPr lang="en-US" sz="1400" dirty="0">
                <a:ea typeface="+mj-lt"/>
                <a:cs typeface="+mj-lt"/>
              </a:rPr>
              <a:t>Standard Scaling Standardized numerical features where scaling was necessary to bring features to a similar range, especially for models sensitive to feature magnitudes i.e., SVM.</a:t>
            </a:r>
            <a:endParaRPr lang="en-US" sz="1400" dirty="0"/>
          </a:p>
          <a:p>
            <a:pPr lvl="2" indent="-182245"/>
            <a:r>
              <a:rPr lang="en-US" sz="1400" dirty="0">
                <a:ea typeface="+mj-lt"/>
                <a:cs typeface="+mj-lt"/>
              </a:rPr>
              <a:t>Conditional Scaling: In our initial tests, scaling reduced the performance of </a:t>
            </a:r>
            <a:r>
              <a:rPr lang="en-US" sz="1400" dirty="0" err="1">
                <a:ea typeface="+mj-lt"/>
                <a:cs typeface="+mj-lt"/>
              </a:rPr>
              <a:t>XGBoost</a:t>
            </a:r>
            <a:r>
              <a:rPr lang="en-US" sz="1400" dirty="0">
                <a:ea typeface="+mj-lt"/>
                <a:cs typeface="+mj-lt"/>
              </a:rPr>
              <a:t>, so we proceeded without scaling, allowing the model to work with raw feature values for better accuracy.</a:t>
            </a:r>
            <a:endParaRPr lang="en-US" sz="1400" dirty="0"/>
          </a:p>
          <a:p>
            <a:pPr lvl="1" indent="-365125"/>
            <a:r>
              <a:rPr lang="en-US" sz="1600" dirty="0">
                <a:ea typeface="+mj-lt"/>
                <a:cs typeface="+mj-lt"/>
              </a:rPr>
              <a:t>Feature Engineering</a:t>
            </a:r>
            <a:endParaRPr lang="en-US" sz="1600" dirty="0"/>
          </a:p>
          <a:p>
            <a:pPr lvl="2" indent="-182245"/>
            <a:r>
              <a:rPr lang="en-US" sz="1400" dirty="0">
                <a:ea typeface="+mj-lt"/>
                <a:cs typeface="+mj-lt"/>
              </a:rPr>
              <a:t>Created new features, including </a:t>
            </a:r>
            <a:r>
              <a:rPr lang="en-US" sz="1400" dirty="0" err="1">
                <a:latin typeface="Consolas"/>
                <a:ea typeface="+mj-lt"/>
                <a:cs typeface="+mj-lt"/>
              </a:rPr>
              <a:t>TotalActivities</a:t>
            </a:r>
            <a:r>
              <a:rPr lang="en-US" sz="1400" dirty="0">
                <a:ea typeface="+mj-lt"/>
                <a:cs typeface="+mj-lt"/>
              </a:rPr>
              <a:t> (count of activities per project), </a:t>
            </a:r>
            <a:r>
              <a:rPr lang="en-US" sz="1400" dirty="0">
                <a:latin typeface="Consolas"/>
                <a:ea typeface="+mj-lt"/>
                <a:cs typeface="+mj-lt"/>
              </a:rPr>
              <a:t>Risk Index</a:t>
            </a:r>
            <a:r>
              <a:rPr lang="en-US" sz="1400" dirty="0">
                <a:ea typeface="+mj-lt"/>
                <a:cs typeface="+mj-lt"/>
              </a:rPr>
              <a:t> (species vulnerability score), </a:t>
            </a:r>
            <a:r>
              <a:rPr lang="en-US" sz="1400" dirty="0" err="1">
                <a:latin typeface="Consolas"/>
                <a:ea typeface="+mj-lt"/>
                <a:cs typeface="+mj-lt"/>
              </a:rPr>
              <a:t>PotentialAreaToPlantTree</a:t>
            </a:r>
            <a:r>
              <a:rPr lang="en-US" sz="1400" dirty="0">
                <a:ea typeface="+mj-lt"/>
                <a:cs typeface="+mj-lt"/>
              </a:rPr>
              <a:t> (unused reserve area adjusted by packing density), and </a:t>
            </a:r>
            <a:r>
              <a:rPr lang="en-US" sz="1400" dirty="0" err="1">
                <a:latin typeface="Consolas"/>
                <a:ea typeface="+mj-lt"/>
                <a:cs typeface="+mj-lt"/>
              </a:rPr>
              <a:t>AdjustedActivityCost</a:t>
            </a:r>
            <a:r>
              <a:rPr lang="en-US" sz="1400" dirty="0">
                <a:ea typeface="+mj-lt"/>
                <a:cs typeface="+mj-lt"/>
              </a:rPr>
              <a:t> (total cost per activity adjusted by financial surplus or deficit).</a:t>
            </a:r>
            <a:endParaRPr lang="en-US" sz="1400" dirty="0"/>
          </a:p>
          <a:p>
            <a:pPr lvl="1" indent="-365125"/>
            <a:r>
              <a:rPr lang="en-US" sz="1600" dirty="0">
                <a:ea typeface="+mj-lt"/>
                <a:cs typeface="+mj-lt"/>
              </a:rPr>
              <a:t>Handling Corrupt Data in Subawards</a:t>
            </a:r>
            <a:endParaRPr lang="en-US" sz="1600" dirty="0"/>
          </a:p>
          <a:p>
            <a:pPr lvl="2" indent="-182245"/>
            <a:r>
              <a:rPr lang="en-US" sz="1400" dirty="0">
                <a:ea typeface="+mj-lt"/>
                <a:cs typeface="+mj-lt"/>
              </a:rPr>
              <a:t>Alternative Join Key: Identified inconsistencies in the </a:t>
            </a:r>
            <a:r>
              <a:rPr lang="en-US" sz="1400" dirty="0" err="1">
                <a:latin typeface="Consolas"/>
                <a:ea typeface="+mj-lt"/>
                <a:cs typeface="+mj-lt"/>
              </a:rPr>
              <a:t>ProjectName</a:t>
            </a:r>
            <a:r>
              <a:rPr lang="en-US" sz="1400" dirty="0">
                <a:ea typeface="+mj-lt"/>
                <a:cs typeface="+mj-lt"/>
              </a:rPr>
              <a:t> field within the subawards data, so we used </a:t>
            </a:r>
            <a:r>
              <a:rPr lang="en-US" sz="1400" dirty="0" err="1">
                <a:latin typeface="Consolas"/>
                <a:ea typeface="+mj-lt"/>
                <a:cs typeface="+mj-lt"/>
              </a:rPr>
              <a:t>ActivityName</a:t>
            </a:r>
            <a:r>
              <a:rPr lang="en-US" sz="1400" dirty="0">
                <a:ea typeface="+mj-lt"/>
                <a:cs typeface="+mj-lt"/>
              </a:rPr>
              <a:t> as the primary join key for merging with </a:t>
            </a:r>
            <a:r>
              <a:rPr lang="en-US" sz="1400" dirty="0" err="1">
                <a:latin typeface="Consolas"/>
                <a:ea typeface="+mj-lt"/>
                <a:cs typeface="+mj-lt"/>
              </a:rPr>
              <a:t>activities_train</a:t>
            </a:r>
            <a:r>
              <a:rPr lang="en-US" sz="1400" dirty="0">
                <a:ea typeface="+mj-lt"/>
                <a:cs typeface="+mj-lt"/>
              </a:rPr>
              <a:t>.</a:t>
            </a:r>
            <a:endParaRPr lang="en-US" sz="1400" dirty="0"/>
          </a:p>
          <a:p>
            <a:pPr lvl="2" indent="-182245"/>
            <a:r>
              <a:rPr lang="en-US" sz="1400" dirty="0">
                <a:ea typeface="+mj-lt"/>
                <a:cs typeface="+mj-lt"/>
              </a:rPr>
              <a:t>Linking with Projects: After merging subawards and activities via </a:t>
            </a:r>
            <a:r>
              <a:rPr lang="en-US" sz="1400" dirty="0" err="1">
                <a:latin typeface="Consolas"/>
                <a:ea typeface="+mj-lt"/>
                <a:cs typeface="+mj-lt"/>
              </a:rPr>
              <a:t>ActivityName</a:t>
            </a:r>
            <a:r>
              <a:rPr lang="en-US" sz="1400" dirty="0">
                <a:ea typeface="+mj-lt"/>
                <a:cs typeface="+mj-lt"/>
              </a:rPr>
              <a:t>, we linked this combined data with </a:t>
            </a:r>
            <a:r>
              <a:rPr lang="en-US" sz="1400" dirty="0" err="1">
                <a:latin typeface="Consolas"/>
                <a:ea typeface="+mj-lt"/>
                <a:cs typeface="+mj-lt"/>
              </a:rPr>
              <a:t>projects_train</a:t>
            </a:r>
            <a:r>
              <a:rPr lang="en-US" sz="1400" dirty="0">
                <a:ea typeface="+mj-lt"/>
                <a:cs typeface="+mj-lt"/>
              </a:rPr>
              <a:t> using </a:t>
            </a:r>
            <a:r>
              <a:rPr lang="en-US" sz="1400" dirty="0" err="1">
                <a:latin typeface="Consolas"/>
                <a:ea typeface="+mj-lt"/>
                <a:cs typeface="+mj-lt"/>
              </a:rPr>
              <a:t>ProjectName</a:t>
            </a:r>
            <a:r>
              <a:rPr lang="en-US" sz="1400" dirty="0">
                <a:ea typeface="+mj-lt"/>
                <a:cs typeface="+mj-lt"/>
              </a:rPr>
              <a:t> to ensure correct alignment across datasets.</a:t>
            </a:r>
          </a:p>
          <a:p>
            <a:pPr marL="342900" indent="-342900">
              <a:buFont typeface="Arial"/>
              <a:buChar char="•"/>
            </a:pPr>
            <a:endParaRPr lang="en-US" dirty="0"/>
          </a:p>
          <a:p>
            <a:pPr indent="-365125">
              <a:buNone/>
            </a:pPr>
            <a:endParaRPr lang="en-US" dirty="0"/>
          </a:p>
          <a:p>
            <a:pPr indent="0">
              <a:buNone/>
            </a:pPr>
            <a:endParaRPr lang="en-US" dirty="0"/>
          </a:p>
          <a:p>
            <a:pPr indent="0">
              <a:buNone/>
            </a:pPr>
            <a:endParaRPr lang="en-US" dirty="0"/>
          </a:p>
        </p:txBody>
      </p:sp>
      <p:sp>
        <p:nvSpPr>
          <p:cNvPr id="430" name="Title 1"/>
          <p:cNvSpPr txBox="1">
            <a:spLocks noGrp="1"/>
          </p:cNvSpPr>
          <p:nvPr>
            <p:ph type="title"/>
          </p:nvPr>
        </p:nvSpPr>
        <p:spPr>
          <a:prstGeom prst="rect">
            <a:avLst/>
          </a:prstGeom>
        </p:spPr>
        <p:txBody>
          <a:bodyPr/>
          <a:lstStyle/>
          <a:p>
            <a:r>
              <a:rPr lang="en-US" dirty="0"/>
              <a:t>Data Preprocessing</a:t>
            </a:r>
          </a:p>
        </p:txBody>
      </p:sp>
    </p:spTree>
    <p:extLst>
      <p:ext uri="{BB962C8B-B14F-4D97-AF65-F5344CB8AC3E}">
        <p14:creationId xmlns:p14="http://schemas.microsoft.com/office/powerpoint/2010/main" val="2585506396"/>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4729C-CC74-AA73-D978-6B166FFCF1C7}"/>
              </a:ext>
            </a:extLst>
          </p:cNvPr>
          <p:cNvSpPr txBox="1"/>
          <p:nvPr/>
        </p:nvSpPr>
        <p:spPr>
          <a:xfrm>
            <a:off x="768097" y="2034103"/>
            <a:ext cx="6754922" cy="6924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defTabSz="685800">
              <a:lnSpc>
                <a:spcPct val="90000"/>
              </a:lnSpc>
              <a:defRPr sz="5000" spc="-150">
                <a:solidFill>
                  <a:srgbClr val="FFFFFF"/>
                </a:solidFill>
                <a:latin typeface="Oracle Sans Bold"/>
                <a:ea typeface="Oracle Sans Bold"/>
                <a:cs typeface="Oracle Sans Bold"/>
                <a:sym typeface="Oracle Sans Bold"/>
              </a:defRPr>
            </a:lvl1pPr>
          </a:lstStyle>
          <a:p>
            <a:r>
              <a:rPr lang="en-CA" dirty="0"/>
              <a:t>Feature Engineering</a:t>
            </a:r>
            <a:endParaRPr dirty="0"/>
          </a:p>
        </p:txBody>
      </p:sp>
      <p:sp>
        <p:nvSpPr>
          <p:cNvPr id="3" name="Accent Mark">
            <a:extLst>
              <a:ext uri="{FF2B5EF4-FFF2-40B4-BE49-F238E27FC236}">
                <a16:creationId xmlns:a16="http://schemas.microsoft.com/office/drawing/2014/main" id="{B392966C-1266-9C55-0033-C40A9BDB9D1C}"/>
              </a:ext>
            </a:extLst>
          </p:cNvPr>
          <p:cNvSpPr/>
          <p:nvPr/>
        </p:nvSpPr>
        <p:spPr>
          <a:xfrm flipH="1">
            <a:off x="771052" y="1790700"/>
            <a:ext cx="301753" cy="1"/>
          </a:xfrm>
          <a:prstGeom prst="line">
            <a:avLst/>
          </a:prstGeom>
          <a:ln w="38100">
            <a:solidFill>
              <a:srgbClr val="86B596"/>
            </a:solidFill>
          </a:ln>
        </p:spPr>
        <p:txBody>
          <a:bodyPr lIns="45719" rIns="45719"/>
          <a:lstStyle/>
          <a:p>
            <a:endParaRPr/>
          </a:p>
        </p:txBody>
      </p:sp>
    </p:spTree>
    <p:extLst>
      <p:ext uri="{BB962C8B-B14F-4D97-AF65-F5344CB8AC3E}">
        <p14:creationId xmlns:p14="http://schemas.microsoft.com/office/powerpoint/2010/main" val="1880013345"/>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Slide Number Placeholder 4"/>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16</a:t>
            </a:fld>
            <a:endParaRPr/>
          </a:p>
        </p:txBody>
      </p:sp>
      <p:sp>
        <p:nvSpPr>
          <p:cNvPr id="428" name="Content Placeholder 2"/>
          <p:cNvSpPr txBox="1">
            <a:spLocks noGrp="1"/>
          </p:cNvSpPr>
          <p:nvPr>
            <p:ph type="body" idx="1"/>
          </p:nvPr>
        </p:nvSpPr>
        <p:spPr>
          <a:xfrm>
            <a:off x="762000" y="1371601"/>
            <a:ext cx="10691813" cy="4838700"/>
          </a:xfrm>
          <a:prstGeom prst="rect">
            <a:avLst/>
          </a:prstGeom>
        </p:spPr>
        <p:txBody>
          <a:bodyPr lIns="0" tIns="0" rIns="0" bIns="0" anchor="t"/>
          <a:lstStyle>
            <a:lvl2pPr>
              <a:buClrTx/>
              <a:buFont typeface="Arial"/>
            </a:lvl2pPr>
            <a:lvl3pPr marL="731519" indent="-182562">
              <a:spcBef>
                <a:spcPts val="400"/>
              </a:spcBef>
              <a:buClrTx/>
              <a:buFont typeface="Arial"/>
              <a:defRPr sz="1600"/>
            </a:lvl3pPr>
            <a:lvl4pPr marL="914400" indent="-182562">
              <a:spcBef>
                <a:spcPts val="400"/>
              </a:spcBef>
              <a:buClrTx/>
              <a:buFont typeface="Arial"/>
              <a:defRPr sz="1400"/>
            </a:lvl4pPr>
            <a:lvl5pPr marL="1097280" indent="-182880">
              <a:spcBef>
                <a:spcPts val="400"/>
              </a:spcBef>
              <a:buClrTx/>
              <a:buFont typeface="Helvetica"/>
              <a:defRPr sz="1200"/>
            </a:lvl5pPr>
          </a:lstStyle>
          <a:p>
            <a:pPr marL="183515" lvl="1" indent="0">
              <a:buNone/>
            </a:pPr>
            <a:r>
              <a:rPr lang="en-CA" b="1" dirty="0"/>
              <a:t>1. Adjusted Activity Cost:</a:t>
            </a:r>
            <a:br>
              <a:rPr lang="en-CA" sz="1600" dirty="0"/>
            </a:br>
            <a:endParaRPr lang="en-US" sz="1600" dirty="0">
              <a:ea typeface="+mj-lt"/>
              <a:cs typeface="+mj-lt"/>
            </a:endParaRPr>
          </a:p>
          <a:p>
            <a:pPr lvl="1" indent="-365125"/>
            <a:r>
              <a:rPr lang="en-US" sz="1600" dirty="0">
                <a:ea typeface="+mj-lt"/>
                <a:cs typeface="+mj-lt"/>
              </a:rPr>
              <a:t>Mapping Activities and Landscape for Initial Cost Calculation</a:t>
            </a:r>
            <a:endParaRPr lang="en-US" sz="1600" dirty="0"/>
          </a:p>
          <a:p>
            <a:pPr lvl="2" indent="-182245"/>
            <a:r>
              <a:rPr lang="en-US" dirty="0">
                <a:ea typeface="+mj-lt"/>
                <a:cs typeface="+mj-lt"/>
              </a:rPr>
              <a:t>We started by mapping each activity to its corresponding  data in the landscape dataset. Specifically, we looked up the cost  per tree for each type of activity from the landscape data.</a:t>
            </a:r>
          </a:p>
          <a:p>
            <a:pPr lvl="2" indent="-182245"/>
            <a:r>
              <a:rPr lang="en-US" dirty="0">
                <a:ea typeface="+mj-lt"/>
                <a:cs typeface="+mj-lt"/>
              </a:rPr>
              <a:t>Then, we calculated the total cost of each activity by  multiplying the number of trees with the cost per tree from the landscape  data.</a:t>
            </a:r>
          </a:p>
          <a:p>
            <a:pPr lvl="2" indent="-182245"/>
            <a:endParaRPr lang="en-US" dirty="0">
              <a:ea typeface="+mj-lt"/>
              <a:cs typeface="+mj-lt"/>
            </a:endParaRPr>
          </a:p>
          <a:p>
            <a:pPr lvl="1" indent="-365125"/>
            <a:r>
              <a:rPr lang="en-US" sz="1600" dirty="0">
                <a:ea typeface="+mj-lt"/>
                <a:cs typeface="+mj-lt"/>
              </a:rPr>
              <a:t>Integrating Subaward Data</a:t>
            </a:r>
          </a:p>
          <a:p>
            <a:pPr lvl="2" indent="-182245"/>
            <a:r>
              <a:rPr lang="en-US" dirty="0">
                <a:ea typeface="+mj-lt"/>
                <a:cs typeface="+mj-lt"/>
              </a:rPr>
              <a:t>To account for any financial adjustments from subawards, we joined  this initial activity cost data with the subaward dataset using  the unique identifier, </a:t>
            </a:r>
            <a:r>
              <a:rPr lang="en-US" dirty="0" err="1">
                <a:ea typeface="+mj-lt"/>
                <a:cs typeface="+mj-lt"/>
              </a:rPr>
              <a:t>ActivityName</a:t>
            </a:r>
            <a:r>
              <a:rPr lang="en-US" dirty="0">
                <a:ea typeface="+mj-lt"/>
                <a:cs typeface="+mj-lt"/>
              </a:rPr>
              <a:t>.</a:t>
            </a:r>
          </a:p>
          <a:p>
            <a:pPr lvl="2" indent="-182245"/>
            <a:r>
              <a:rPr lang="en-US" dirty="0">
                <a:ea typeface="+mj-lt"/>
                <a:cs typeface="+mj-lt"/>
              </a:rPr>
              <a:t>In the subaward data, we calculated the effective subaward by  subtracting Spend from Budget (Budget - Spend). This subaward value indicates whether there was a financial  surplus (positive value) or deficit (negative value) for the activity.</a:t>
            </a:r>
          </a:p>
          <a:p>
            <a:pPr lvl="1" indent="-182245">
              <a:buFont typeface="Arial"/>
              <a:buChar char="•"/>
            </a:pPr>
            <a:endParaRPr lang="en-US" dirty="0">
              <a:ea typeface="+mj-lt"/>
              <a:cs typeface="+mj-lt"/>
            </a:endParaRPr>
          </a:p>
        </p:txBody>
      </p:sp>
      <p:sp>
        <p:nvSpPr>
          <p:cNvPr id="430" name="Title 1"/>
          <p:cNvSpPr txBox="1">
            <a:spLocks noGrp="1"/>
          </p:cNvSpPr>
          <p:nvPr>
            <p:ph type="title"/>
          </p:nvPr>
        </p:nvSpPr>
        <p:spPr>
          <a:prstGeom prst="rect">
            <a:avLst/>
          </a:prstGeom>
        </p:spPr>
        <p:txBody>
          <a:bodyPr/>
          <a:lstStyle/>
          <a:p>
            <a:r>
              <a:rPr lang="en-US" dirty="0"/>
              <a:t>Feature Engineering</a:t>
            </a:r>
          </a:p>
        </p:txBody>
      </p:sp>
    </p:spTree>
    <p:extLst>
      <p:ext uri="{BB962C8B-B14F-4D97-AF65-F5344CB8AC3E}">
        <p14:creationId xmlns:p14="http://schemas.microsoft.com/office/powerpoint/2010/main" val="3618004660"/>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Slide Number Placeholder 4"/>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17</a:t>
            </a:fld>
            <a:endParaRPr/>
          </a:p>
        </p:txBody>
      </p:sp>
      <p:sp>
        <p:nvSpPr>
          <p:cNvPr id="428" name="Content Placeholder 2"/>
          <p:cNvSpPr txBox="1">
            <a:spLocks noGrp="1"/>
          </p:cNvSpPr>
          <p:nvPr>
            <p:ph type="body" idx="1"/>
          </p:nvPr>
        </p:nvSpPr>
        <p:spPr>
          <a:xfrm>
            <a:off x="762000" y="1371601"/>
            <a:ext cx="10691813" cy="4838700"/>
          </a:xfrm>
          <a:prstGeom prst="rect">
            <a:avLst/>
          </a:prstGeom>
        </p:spPr>
        <p:txBody>
          <a:bodyPr lIns="0" tIns="0" rIns="0" bIns="0" anchor="t"/>
          <a:lstStyle>
            <a:lvl2pPr>
              <a:buClrTx/>
              <a:buFont typeface="Arial"/>
            </a:lvl2pPr>
            <a:lvl3pPr marL="731519" indent="-182562">
              <a:spcBef>
                <a:spcPts val="400"/>
              </a:spcBef>
              <a:buClrTx/>
              <a:buFont typeface="Arial"/>
              <a:defRPr sz="1600"/>
            </a:lvl3pPr>
            <a:lvl4pPr marL="914400" indent="-182562">
              <a:spcBef>
                <a:spcPts val="400"/>
              </a:spcBef>
              <a:buClrTx/>
              <a:buFont typeface="Arial"/>
              <a:defRPr sz="1400"/>
            </a:lvl4pPr>
            <a:lvl5pPr marL="1097280" indent="-182880">
              <a:spcBef>
                <a:spcPts val="400"/>
              </a:spcBef>
              <a:buClrTx/>
              <a:buFont typeface="Helvetica"/>
              <a:defRPr sz="1200"/>
            </a:lvl5pPr>
          </a:lstStyle>
          <a:p>
            <a:pPr marL="183515" lvl="1" indent="0">
              <a:buNone/>
            </a:pPr>
            <a:r>
              <a:rPr lang="en-CA" sz="1600" b="1" dirty="0"/>
              <a:t>1. </a:t>
            </a:r>
            <a:r>
              <a:rPr lang="en-CA" b="1" dirty="0"/>
              <a:t>Adjusted Activity Cost:</a:t>
            </a:r>
          </a:p>
          <a:p>
            <a:pPr marL="183515" lvl="1" indent="0">
              <a:buNone/>
            </a:pPr>
            <a:endParaRPr lang="en-US" sz="1600" dirty="0">
              <a:ea typeface="+mj-lt"/>
              <a:cs typeface="+mj-lt"/>
            </a:endParaRPr>
          </a:p>
          <a:p>
            <a:pPr lvl="1" indent="-365125"/>
            <a:r>
              <a:rPr lang="en-US" sz="1600" dirty="0">
                <a:ea typeface="+mj-lt"/>
                <a:cs typeface="+mj-lt"/>
              </a:rPr>
              <a:t>Calculating Adjusted Activity Cost</a:t>
            </a:r>
            <a:endParaRPr lang="en-US" sz="1600" dirty="0"/>
          </a:p>
          <a:p>
            <a:pPr lvl="2" indent="-182245"/>
            <a:r>
              <a:rPr lang="en-US" dirty="0">
                <a:ea typeface="+mj-lt"/>
                <a:cs typeface="+mj-lt"/>
              </a:rPr>
              <a:t>For each activity, we adjusted the initial cost by factoring in  the subaward</a:t>
            </a:r>
          </a:p>
          <a:p>
            <a:pPr marL="913766" lvl="3" indent="-182245"/>
            <a:r>
              <a:rPr lang="en-US" sz="1600" dirty="0">
                <a:ea typeface="+mj-lt"/>
                <a:cs typeface="+mj-lt"/>
              </a:rPr>
              <a:t>If the subaward (Budget - Spend) was positive (indicating a surplus), we subtracted it from  the initial activity cost. This resulted in a reduced cost, as part  of the activity was covered by the surplus.</a:t>
            </a:r>
          </a:p>
          <a:p>
            <a:pPr marL="913766" lvl="3" indent="-182245"/>
            <a:r>
              <a:rPr lang="en-US" sz="1600" dirty="0">
                <a:ea typeface="+mj-lt"/>
                <a:cs typeface="+mj-lt"/>
              </a:rPr>
              <a:t>If the subaward was negative (indicating a deficit), we added  it to the initial activity cost. This captured the additional  expenditure needed to cover the activity beyond the budget.</a:t>
            </a:r>
          </a:p>
          <a:p>
            <a:pPr lvl="2" indent="-182245"/>
            <a:r>
              <a:rPr lang="en-US" dirty="0">
                <a:ea typeface="+mj-lt"/>
                <a:cs typeface="+mj-lt"/>
              </a:rPr>
              <a:t>The resulting figure is what we call the Adjusted Activity Cost,  representing the net cost for each activity after accounting for any  subaward adjustments.</a:t>
            </a:r>
            <a:endParaRPr lang="en-US" dirty="0"/>
          </a:p>
          <a:p>
            <a:pPr lvl="1" indent="-365125">
              <a:buNone/>
            </a:pPr>
            <a:endParaRPr lang="en-US" sz="1600" dirty="0"/>
          </a:p>
          <a:p>
            <a:pPr lvl="1" indent="-365125">
              <a:buNone/>
            </a:pPr>
            <a:r>
              <a:rPr lang="en-US" sz="1600" dirty="0">
                <a:ea typeface="+mj-lt"/>
                <a:cs typeface="+mj-lt"/>
              </a:rPr>
              <a:t>** We excluded the grants dataset because each project was linked to multiple activities and grants, and activity costs (grouped by grants) already exceeded grant amounts. Redistributing the grant funds wouldn’t impact the overall activity cost calculations. Instead, we focused on calculating Adjusted Activity Cost by mapping activities to landscape data for initial costs, then adjusting these costs with subawards (surplus or deficit) to reflect the net expense of each activity.</a:t>
            </a:r>
          </a:p>
          <a:p>
            <a:pPr indent="-365125">
              <a:buNone/>
            </a:pPr>
            <a:endParaRPr lang="en-US" dirty="0">
              <a:ea typeface="+mj-lt"/>
              <a:cs typeface="+mj-lt"/>
            </a:endParaRPr>
          </a:p>
        </p:txBody>
      </p:sp>
      <p:sp>
        <p:nvSpPr>
          <p:cNvPr id="430" name="Title 1"/>
          <p:cNvSpPr txBox="1">
            <a:spLocks noGrp="1"/>
          </p:cNvSpPr>
          <p:nvPr>
            <p:ph type="title"/>
          </p:nvPr>
        </p:nvSpPr>
        <p:spPr>
          <a:prstGeom prst="rect">
            <a:avLst/>
          </a:prstGeom>
        </p:spPr>
        <p:txBody>
          <a:bodyPr/>
          <a:lstStyle/>
          <a:p>
            <a:r>
              <a:rPr lang="en-US" dirty="0"/>
              <a:t>Feature Engineering</a:t>
            </a:r>
          </a:p>
        </p:txBody>
      </p:sp>
    </p:spTree>
    <p:extLst>
      <p:ext uri="{BB962C8B-B14F-4D97-AF65-F5344CB8AC3E}">
        <p14:creationId xmlns:p14="http://schemas.microsoft.com/office/powerpoint/2010/main" val="4222342205"/>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Slide Number Placeholder 4"/>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18</a:t>
            </a:fld>
            <a:endParaRPr/>
          </a:p>
        </p:txBody>
      </p:sp>
      <p:sp>
        <p:nvSpPr>
          <p:cNvPr id="428" name="Content Placeholder 2"/>
          <p:cNvSpPr txBox="1">
            <a:spLocks noGrp="1"/>
          </p:cNvSpPr>
          <p:nvPr>
            <p:ph type="body" idx="1"/>
          </p:nvPr>
        </p:nvSpPr>
        <p:spPr>
          <a:xfrm>
            <a:off x="476250" y="1403351"/>
            <a:ext cx="10691813" cy="4464049"/>
          </a:xfrm>
          <a:prstGeom prst="rect">
            <a:avLst/>
          </a:prstGeom>
        </p:spPr>
        <p:txBody>
          <a:bodyPr lIns="0" tIns="0" rIns="0" bIns="0" anchor="t"/>
          <a:lstStyle>
            <a:lvl2pPr>
              <a:buClrTx/>
              <a:buFont typeface="Arial"/>
            </a:lvl2pPr>
            <a:lvl3pPr marL="731519" indent="-182562">
              <a:spcBef>
                <a:spcPts val="400"/>
              </a:spcBef>
              <a:buClrTx/>
              <a:buFont typeface="Arial"/>
              <a:defRPr sz="1600"/>
            </a:lvl3pPr>
            <a:lvl4pPr marL="914400" indent="-182562">
              <a:spcBef>
                <a:spcPts val="400"/>
              </a:spcBef>
              <a:buClrTx/>
              <a:buFont typeface="Arial"/>
              <a:defRPr sz="1400"/>
            </a:lvl4pPr>
            <a:lvl5pPr marL="1097280" indent="-182880">
              <a:spcBef>
                <a:spcPts val="400"/>
              </a:spcBef>
              <a:buClrTx/>
              <a:buFont typeface="Helvetica"/>
              <a:defRPr sz="1200"/>
            </a:lvl5pPr>
          </a:lstStyle>
          <a:p>
            <a:pPr lvl="1" indent="0">
              <a:buNone/>
            </a:pPr>
            <a:r>
              <a:rPr lang="en-US" b="1" dirty="0">
                <a:ea typeface="+mj-lt"/>
                <a:cs typeface="+mj-lt"/>
              </a:rPr>
              <a:t>2. Potential Area to Plant Trees:</a:t>
            </a:r>
          </a:p>
          <a:p>
            <a:pPr lvl="1" indent="0">
              <a:buNone/>
            </a:pPr>
            <a:endParaRPr lang="en-US" sz="1600" dirty="0">
              <a:ea typeface="+mj-lt"/>
              <a:cs typeface="+mj-lt"/>
            </a:endParaRPr>
          </a:p>
          <a:p>
            <a:pPr lvl="1" indent="0">
              <a:buNone/>
            </a:pPr>
            <a:r>
              <a:rPr lang="en-US" sz="1600" dirty="0">
                <a:ea typeface="+mj-lt"/>
                <a:cs typeface="+mj-lt"/>
              </a:rPr>
              <a:t>To calculate the Potential Area to Plant Trees metric, we used data from the Reserves.csv dataset and integrated it with the project data. </a:t>
            </a:r>
          </a:p>
          <a:p>
            <a:pPr lvl="2" indent="0">
              <a:buNone/>
            </a:pPr>
            <a:r>
              <a:rPr lang="en-US" sz="1400" dirty="0">
                <a:ea typeface="+mj-lt"/>
                <a:cs typeface="+mj-lt"/>
              </a:rPr>
              <a:t>1.	Total Unused Area:</a:t>
            </a:r>
          </a:p>
          <a:p>
            <a:pPr marL="1200150" lvl="3" indent="-285750"/>
            <a:r>
              <a:rPr lang="en-US" dirty="0">
                <a:ea typeface="+mj-lt"/>
                <a:cs typeface="+mj-lt"/>
              </a:rPr>
              <a:t>For each reserve, we calculated the unused area by subtracting the area already used (</a:t>
            </a:r>
            <a:r>
              <a:rPr lang="en-US" dirty="0" err="1">
                <a:ea typeface="+mj-lt"/>
                <a:cs typeface="+mj-lt"/>
              </a:rPr>
              <a:t>TotalReserveUsed</a:t>
            </a:r>
            <a:r>
              <a:rPr lang="en-US" dirty="0">
                <a:ea typeface="+mj-lt"/>
                <a:cs typeface="+mj-lt"/>
              </a:rPr>
              <a:t>) from the total reserve area (</a:t>
            </a:r>
            <a:r>
              <a:rPr lang="en-US" dirty="0" err="1">
                <a:ea typeface="+mj-lt"/>
                <a:cs typeface="+mj-lt"/>
              </a:rPr>
              <a:t>TotalReserveArea</a:t>
            </a:r>
            <a:r>
              <a:rPr lang="en-US" dirty="0">
                <a:ea typeface="+mj-lt"/>
                <a:cs typeface="+mj-lt"/>
              </a:rPr>
              <a:t>). This gave us the amount of land available for potential tree planting.</a:t>
            </a:r>
          </a:p>
          <a:p>
            <a:pPr marL="1200150" lvl="3" indent="-285750"/>
            <a:r>
              <a:rPr lang="en-US" dirty="0">
                <a:ea typeface="+mj-lt"/>
                <a:cs typeface="+mj-lt"/>
              </a:rPr>
              <a:t>Formula: </a:t>
            </a:r>
            <a:r>
              <a:rPr lang="en-US" dirty="0" err="1">
                <a:ea typeface="+mj-lt"/>
                <a:cs typeface="+mj-lt"/>
              </a:rPr>
              <a:t>TotalUnusedArea</a:t>
            </a:r>
            <a:r>
              <a:rPr lang="en-US" dirty="0">
                <a:ea typeface="+mj-lt"/>
                <a:cs typeface="+mj-lt"/>
              </a:rPr>
              <a:t> = </a:t>
            </a:r>
            <a:r>
              <a:rPr lang="en-US" dirty="0" err="1">
                <a:ea typeface="+mj-lt"/>
                <a:cs typeface="+mj-lt"/>
              </a:rPr>
              <a:t>TotalReserveArea</a:t>
            </a:r>
            <a:r>
              <a:rPr lang="en-US" dirty="0">
                <a:ea typeface="+mj-lt"/>
                <a:cs typeface="+mj-lt"/>
              </a:rPr>
              <a:t> - </a:t>
            </a:r>
            <a:r>
              <a:rPr lang="en-US" dirty="0" err="1">
                <a:ea typeface="+mj-lt"/>
                <a:cs typeface="+mj-lt"/>
              </a:rPr>
              <a:t>TotalReserveUsed</a:t>
            </a:r>
            <a:endParaRPr lang="en-US" dirty="0">
              <a:ea typeface="+mj-lt"/>
              <a:cs typeface="+mj-lt"/>
            </a:endParaRPr>
          </a:p>
          <a:p>
            <a:pPr lvl="2" indent="0">
              <a:buNone/>
            </a:pPr>
            <a:r>
              <a:rPr lang="en-US" sz="1400" dirty="0">
                <a:ea typeface="+mj-lt"/>
                <a:cs typeface="+mj-lt"/>
              </a:rPr>
              <a:t>2.	Potential Area to Plant Trees:</a:t>
            </a:r>
          </a:p>
          <a:p>
            <a:pPr marL="1200150" lvl="3" indent="-285750"/>
            <a:r>
              <a:rPr lang="en-US" dirty="0">
                <a:ea typeface="+mj-lt"/>
                <a:cs typeface="+mj-lt"/>
              </a:rPr>
              <a:t>We multiplied the unused area by the Packing Density (the number of trees that can be planted per unit area) to get an estimate of the potential area for tree planting in each reserve.</a:t>
            </a:r>
          </a:p>
          <a:p>
            <a:pPr marL="1200150" lvl="3" indent="-285750"/>
            <a:r>
              <a:rPr lang="en-US" dirty="0">
                <a:ea typeface="+mj-lt"/>
                <a:cs typeface="+mj-lt"/>
              </a:rPr>
              <a:t>Formula: </a:t>
            </a:r>
            <a:r>
              <a:rPr lang="en-US" dirty="0" err="1">
                <a:ea typeface="+mj-lt"/>
                <a:cs typeface="+mj-lt"/>
              </a:rPr>
              <a:t>PotentialAreaToPlantTree</a:t>
            </a:r>
            <a:r>
              <a:rPr lang="en-US" dirty="0">
                <a:ea typeface="+mj-lt"/>
                <a:cs typeface="+mj-lt"/>
              </a:rPr>
              <a:t> = </a:t>
            </a:r>
            <a:r>
              <a:rPr lang="en-US" dirty="0" err="1">
                <a:ea typeface="+mj-lt"/>
                <a:cs typeface="+mj-lt"/>
              </a:rPr>
              <a:t>TotalUnusedArea</a:t>
            </a:r>
            <a:r>
              <a:rPr lang="en-US" dirty="0">
                <a:ea typeface="+mj-lt"/>
                <a:cs typeface="+mj-lt"/>
              </a:rPr>
              <a:t> * </a:t>
            </a:r>
            <a:r>
              <a:rPr lang="en-US" dirty="0" err="1">
                <a:ea typeface="+mj-lt"/>
                <a:cs typeface="+mj-lt"/>
              </a:rPr>
              <a:t>PackingDensity</a:t>
            </a:r>
            <a:endParaRPr lang="en-US" dirty="0">
              <a:ea typeface="+mj-lt"/>
              <a:cs typeface="+mj-lt"/>
            </a:endParaRPr>
          </a:p>
          <a:p>
            <a:pPr lvl="2" indent="0">
              <a:buNone/>
            </a:pPr>
            <a:r>
              <a:rPr lang="en-US" sz="1400" dirty="0">
                <a:ea typeface="+mj-lt"/>
                <a:cs typeface="+mj-lt"/>
              </a:rPr>
              <a:t>3.	Merging with Project Data:</a:t>
            </a:r>
          </a:p>
          <a:p>
            <a:pPr marL="1200150" lvl="3" indent="-285750"/>
            <a:r>
              <a:rPr lang="en-US" dirty="0">
                <a:ea typeface="+mj-lt"/>
                <a:cs typeface="+mj-lt"/>
              </a:rPr>
              <a:t>We added this </a:t>
            </a:r>
            <a:r>
              <a:rPr lang="en-US" dirty="0" err="1">
                <a:ea typeface="+mj-lt"/>
                <a:cs typeface="+mj-lt"/>
              </a:rPr>
              <a:t>PotentialAreaToPlantTree</a:t>
            </a:r>
            <a:r>
              <a:rPr lang="en-US" dirty="0">
                <a:ea typeface="+mj-lt"/>
                <a:cs typeface="+mj-lt"/>
              </a:rPr>
              <a:t> metric to our main project dataset by joining on </a:t>
            </a:r>
            <a:r>
              <a:rPr lang="en-US" dirty="0" err="1">
                <a:ea typeface="+mj-lt"/>
                <a:cs typeface="+mj-lt"/>
              </a:rPr>
              <a:t>ReserveName</a:t>
            </a:r>
            <a:r>
              <a:rPr lang="en-US" dirty="0">
                <a:ea typeface="+mj-lt"/>
                <a:cs typeface="+mj-lt"/>
              </a:rPr>
              <a:t>. This allowed us to use this feature in our model.</a:t>
            </a:r>
          </a:p>
          <a:p>
            <a:pPr lvl="1" indent="0">
              <a:buNone/>
            </a:pPr>
            <a:r>
              <a:rPr lang="en-US" sz="1600" dirty="0">
                <a:ea typeface="+mj-lt"/>
                <a:cs typeface="+mj-lt"/>
              </a:rPr>
              <a:t>This metric helps prioritize projects associated with reserves where new tree planting is most feasible, giving higher priority to areas with more available space and higher planting density.</a:t>
            </a:r>
          </a:p>
          <a:p>
            <a:pPr lvl="1" indent="-365125"/>
            <a:endParaRPr lang="en-US" sz="1600" dirty="0">
              <a:ea typeface="+mj-lt"/>
              <a:cs typeface="+mj-lt"/>
            </a:endParaRPr>
          </a:p>
          <a:p>
            <a:pPr indent="-365125">
              <a:buFont typeface="Arial"/>
              <a:buChar char="•"/>
            </a:pPr>
            <a:endParaRPr lang="en-US" sz="1600" dirty="0"/>
          </a:p>
        </p:txBody>
      </p:sp>
      <p:sp>
        <p:nvSpPr>
          <p:cNvPr id="430" name="Title 1"/>
          <p:cNvSpPr txBox="1">
            <a:spLocks noGrp="1"/>
          </p:cNvSpPr>
          <p:nvPr>
            <p:ph type="title"/>
          </p:nvPr>
        </p:nvSpPr>
        <p:spPr>
          <a:prstGeom prst="rect">
            <a:avLst/>
          </a:prstGeom>
        </p:spPr>
        <p:txBody>
          <a:bodyPr/>
          <a:lstStyle/>
          <a:p>
            <a:r>
              <a:rPr lang="en-US" dirty="0"/>
              <a:t>Feature Engineering</a:t>
            </a:r>
          </a:p>
        </p:txBody>
      </p:sp>
    </p:spTree>
    <p:extLst>
      <p:ext uri="{BB962C8B-B14F-4D97-AF65-F5344CB8AC3E}">
        <p14:creationId xmlns:p14="http://schemas.microsoft.com/office/powerpoint/2010/main" val="3302053621"/>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Slide Number Placeholder 4"/>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19</a:t>
            </a:fld>
            <a:endParaRPr/>
          </a:p>
        </p:txBody>
      </p:sp>
      <p:sp>
        <p:nvSpPr>
          <p:cNvPr id="428" name="Content Placeholder 2"/>
          <p:cNvSpPr txBox="1">
            <a:spLocks noGrp="1"/>
          </p:cNvSpPr>
          <p:nvPr>
            <p:ph type="body" idx="1"/>
          </p:nvPr>
        </p:nvSpPr>
        <p:spPr>
          <a:xfrm>
            <a:off x="762000" y="1371601"/>
            <a:ext cx="10691813" cy="3733799"/>
          </a:xfrm>
          <a:prstGeom prst="rect">
            <a:avLst/>
          </a:prstGeom>
        </p:spPr>
        <p:txBody>
          <a:bodyPr lIns="0" tIns="0" rIns="0" bIns="0" anchor="t"/>
          <a:lstStyle>
            <a:lvl2pPr>
              <a:buClrTx/>
              <a:buFont typeface="Arial"/>
            </a:lvl2pPr>
            <a:lvl3pPr marL="731519" indent="-182562">
              <a:spcBef>
                <a:spcPts val="400"/>
              </a:spcBef>
              <a:buClrTx/>
              <a:buFont typeface="Arial"/>
              <a:defRPr sz="1600"/>
            </a:lvl3pPr>
            <a:lvl4pPr marL="914400" indent="-182562">
              <a:spcBef>
                <a:spcPts val="400"/>
              </a:spcBef>
              <a:buClrTx/>
              <a:buFont typeface="Arial"/>
              <a:defRPr sz="1400"/>
            </a:lvl4pPr>
            <a:lvl5pPr marL="1097280" indent="-182880">
              <a:spcBef>
                <a:spcPts val="400"/>
              </a:spcBef>
              <a:buClrTx/>
              <a:buFont typeface="Helvetica"/>
              <a:defRPr sz="1200"/>
            </a:lvl5pPr>
          </a:lstStyle>
          <a:p>
            <a:pPr indent="0">
              <a:buNone/>
            </a:pPr>
            <a:r>
              <a:rPr lang="en-US" b="1" dirty="0"/>
              <a:t>3. Total Activities</a:t>
            </a:r>
            <a:r>
              <a:rPr lang="en-US" dirty="0"/>
              <a:t>:</a:t>
            </a:r>
            <a:br>
              <a:rPr lang="en-US" dirty="0"/>
            </a:br>
            <a:endParaRPr lang="en-US" dirty="0"/>
          </a:p>
          <a:p>
            <a:pPr indent="0">
              <a:buNone/>
            </a:pPr>
            <a:r>
              <a:rPr lang="en-US" sz="1600" dirty="0"/>
              <a:t>This metric counts the number of activities linked to each project. A higher count suggests a larger or more complex project with a broader scope. This feature serves as an indicator of the project’s scale, helping the model understand how extensive each project is. </a:t>
            </a:r>
          </a:p>
          <a:p>
            <a:pPr indent="0">
              <a:buNone/>
            </a:pPr>
            <a:br>
              <a:rPr lang="en-US" sz="1600" dirty="0"/>
            </a:br>
            <a:br>
              <a:rPr lang="en-US" sz="1600" dirty="0"/>
            </a:br>
            <a:r>
              <a:rPr lang="en-US" sz="1600" dirty="0"/>
              <a:t>4. </a:t>
            </a:r>
            <a:r>
              <a:rPr lang="en-US" b="1" dirty="0"/>
              <a:t>Risk Index</a:t>
            </a:r>
            <a:r>
              <a:rPr lang="en-US" dirty="0"/>
              <a:t>:</a:t>
            </a:r>
            <a:br>
              <a:rPr lang="en-US" dirty="0"/>
            </a:br>
            <a:endParaRPr lang="en-US" dirty="0"/>
          </a:p>
          <a:p>
            <a:pPr indent="0">
              <a:buNone/>
            </a:pPr>
            <a:r>
              <a:rPr lang="en-US" sz="1600" dirty="0"/>
              <a:t>The Risk Index is determined by using the risk scores from the species risk dataset. We join this dataset with the projects data on the species' common name. This allows us to assign each project a risk score based on the vulnerability of the species it affects. Projects connected to species with higher risk scores receive a higher priority, helping us identify which projects require more urgent intervention. </a:t>
            </a:r>
            <a:br>
              <a:rPr lang="en-US" dirty="0"/>
            </a:br>
            <a:endParaRPr lang="en-US" dirty="0"/>
          </a:p>
          <a:p>
            <a:pPr indent="-365125">
              <a:buNone/>
            </a:pPr>
            <a:endParaRPr lang="en-US" dirty="0">
              <a:ea typeface="+mj-lt"/>
              <a:cs typeface="+mj-lt"/>
            </a:endParaRPr>
          </a:p>
        </p:txBody>
      </p:sp>
      <p:sp>
        <p:nvSpPr>
          <p:cNvPr id="4" name="Title 1">
            <a:extLst>
              <a:ext uri="{FF2B5EF4-FFF2-40B4-BE49-F238E27FC236}">
                <a16:creationId xmlns:a16="http://schemas.microsoft.com/office/drawing/2014/main" id="{EB7B7BC6-9212-123B-83D8-9776F36DC3EB}"/>
              </a:ext>
            </a:extLst>
          </p:cNvPr>
          <p:cNvSpPr txBox="1">
            <a:spLocks noGrp="1"/>
          </p:cNvSpPr>
          <p:nvPr>
            <p:ph type="title"/>
          </p:nvPr>
        </p:nvSpPr>
        <p:spPr>
          <a:xfrm>
            <a:off x="754016" y="338666"/>
            <a:ext cx="10685907" cy="571500"/>
          </a:xfrm>
          <a:prstGeom prst="rect">
            <a:avLst/>
          </a:prstGeom>
        </p:spPr>
        <p:txBody>
          <a:bodyPr/>
          <a:lstStyle/>
          <a:p>
            <a:r>
              <a:rPr lang="en-US" dirty="0"/>
              <a:t>Feature Engineering</a:t>
            </a:r>
          </a:p>
        </p:txBody>
      </p:sp>
    </p:spTree>
    <p:extLst>
      <p:ext uri="{BB962C8B-B14F-4D97-AF65-F5344CB8AC3E}">
        <p14:creationId xmlns:p14="http://schemas.microsoft.com/office/powerpoint/2010/main" val="3585940977"/>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Title 53"/>
          <p:cNvSpPr txBox="1">
            <a:spLocks noGrp="1"/>
          </p:cNvSpPr>
          <p:nvPr>
            <p:ph type="title"/>
          </p:nvPr>
        </p:nvSpPr>
        <p:spPr>
          <a:xfrm>
            <a:off x="762000" y="3010590"/>
            <a:ext cx="4965700" cy="1280161"/>
          </a:xfrm>
          <a:prstGeom prst="rect">
            <a:avLst/>
          </a:prstGeom>
        </p:spPr>
        <p:txBody>
          <a:bodyPr/>
          <a:lstStyle/>
          <a:p>
            <a:r>
              <a:rPr lang="en-US" dirty="0"/>
              <a:t>Team Great Gray Owl</a:t>
            </a:r>
            <a:endParaRPr dirty="0"/>
          </a:p>
        </p:txBody>
      </p:sp>
      <p:sp>
        <p:nvSpPr>
          <p:cNvPr id="407" name="Text Placeholder 54"/>
          <p:cNvSpPr txBox="1">
            <a:spLocks noGrp="1"/>
          </p:cNvSpPr>
          <p:nvPr>
            <p:ph type="body" sz="quarter" idx="1"/>
          </p:nvPr>
        </p:nvSpPr>
        <p:spPr>
          <a:xfrm>
            <a:off x="762000" y="3792602"/>
            <a:ext cx="4323966" cy="341248"/>
          </a:xfrm>
          <a:prstGeom prst="rect">
            <a:avLst/>
          </a:prstGeom>
        </p:spPr>
        <p:txBody>
          <a:bodyPr/>
          <a:lstStyle/>
          <a:p>
            <a:r>
              <a:rPr lang="it-IT" dirty="0">
                <a:solidFill>
                  <a:srgbClr val="86B596"/>
                </a:solidFill>
              </a:rPr>
              <a:t>AI Hackathon - Classical AI challenge, 2024</a:t>
            </a:r>
            <a:endParaRPr dirty="0">
              <a:solidFill>
                <a:srgbClr val="86B596"/>
              </a:solidFill>
            </a:endParaRPr>
          </a:p>
        </p:txBody>
      </p:sp>
      <p:sp>
        <p:nvSpPr>
          <p:cNvPr id="408" name="Text Placeholder 55"/>
          <p:cNvSpPr>
            <a:spLocks noGrp="1"/>
          </p:cNvSpPr>
          <p:nvPr>
            <p:ph type="body" sz="quarter"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dirty="0"/>
              <a:t>Adam Purkiss</a:t>
            </a:r>
            <a:endParaRPr dirty="0"/>
          </a:p>
        </p:txBody>
      </p:sp>
      <p:sp>
        <p:nvSpPr>
          <p:cNvPr id="409" name="Text Placeholder 75"/>
          <p:cNvSpPr>
            <a:spLocks noGrp="1"/>
          </p:cNvSpPr>
          <p:nvPr>
            <p:ph type="body" sz="quarter" idx="22"/>
          </p:nvPr>
        </p:nvSpPr>
        <p:spPr>
          <a:xfrm>
            <a:off x="762000" y="4763012"/>
            <a:ext cx="4438650" cy="133298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CA" dirty="0"/>
              <a:t>Senior Principal Software Developer</a:t>
            </a:r>
            <a:endParaRPr dirty="0"/>
          </a:p>
          <a:p>
            <a:r>
              <a:rPr lang="en-CA" dirty="0"/>
              <a:t>A&amp;G</a:t>
            </a:r>
            <a:endParaRPr dirty="0"/>
          </a:p>
          <a:p>
            <a:r>
              <a:rPr lang="en-CA" dirty="0"/>
              <a:t>November</a:t>
            </a:r>
            <a:r>
              <a:rPr dirty="0"/>
              <a:t> 0</a:t>
            </a:r>
            <a:r>
              <a:rPr lang="en-CA" dirty="0"/>
              <a:t>7</a:t>
            </a:r>
            <a:r>
              <a:rPr dirty="0"/>
              <a:t>, 2024</a:t>
            </a:r>
          </a:p>
        </p:txBody>
      </p:sp>
      <p:pic>
        <p:nvPicPr>
          <p:cNvPr id="5" name="Picture 4" descr="Blue text on a black background&#10;&#10;Description automatically generated">
            <a:extLst>
              <a:ext uri="{FF2B5EF4-FFF2-40B4-BE49-F238E27FC236}">
                <a16:creationId xmlns:a16="http://schemas.microsoft.com/office/drawing/2014/main" id="{3CD16431-748C-82B6-CBB3-B33E3008052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4150" y="1705884"/>
            <a:ext cx="3340100" cy="106857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4729C-CC74-AA73-D978-6B166FFCF1C7}"/>
              </a:ext>
            </a:extLst>
          </p:cNvPr>
          <p:cNvSpPr txBox="1"/>
          <p:nvPr/>
        </p:nvSpPr>
        <p:spPr>
          <a:xfrm>
            <a:off x="768097" y="2034103"/>
            <a:ext cx="6754922" cy="20774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defTabSz="685800">
              <a:lnSpc>
                <a:spcPct val="90000"/>
              </a:lnSpc>
              <a:defRPr sz="5000" spc="-150">
                <a:solidFill>
                  <a:srgbClr val="FFFFFF"/>
                </a:solidFill>
                <a:latin typeface="Oracle Sans Bold"/>
                <a:ea typeface="Oracle Sans Bold"/>
                <a:cs typeface="Oracle Sans Bold"/>
                <a:sym typeface="Oracle Sans Bold"/>
              </a:defRPr>
            </a:lvl1pPr>
          </a:lstStyle>
          <a:p>
            <a:r>
              <a:rPr lang="en-US" dirty="0"/>
              <a:t>Setting up of the experiment and Model Selection</a:t>
            </a:r>
            <a:endParaRPr dirty="0"/>
          </a:p>
        </p:txBody>
      </p:sp>
      <p:sp>
        <p:nvSpPr>
          <p:cNvPr id="3" name="Accent Mark">
            <a:extLst>
              <a:ext uri="{FF2B5EF4-FFF2-40B4-BE49-F238E27FC236}">
                <a16:creationId xmlns:a16="http://schemas.microsoft.com/office/drawing/2014/main" id="{B392966C-1266-9C55-0033-C40A9BDB9D1C}"/>
              </a:ext>
            </a:extLst>
          </p:cNvPr>
          <p:cNvSpPr/>
          <p:nvPr/>
        </p:nvSpPr>
        <p:spPr>
          <a:xfrm flipH="1">
            <a:off x="771052" y="1790700"/>
            <a:ext cx="301753" cy="1"/>
          </a:xfrm>
          <a:prstGeom prst="line">
            <a:avLst/>
          </a:prstGeom>
          <a:ln w="38100">
            <a:solidFill>
              <a:srgbClr val="86B596"/>
            </a:solidFill>
          </a:ln>
        </p:spPr>
        <p:txBody>
          <a:bodyPr lIns="45719" rIns="45719"/>
          <a:lstStyle/>
          <a:p>
            <a:endParaRPr/>
          </a:p>
        </p:txBody>
      </p:sp>
    </p:spTree>
    <p:extLst>
      <p:ext uri="{BB962C8B-B14F-4D97-AF65-F5344CB8AC3E}">
        <p14:creationId xmlns:p14="http://schemas.microsoft.com/office/powerpoint/2010/main" val="407436559"/>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Slide Number Placeholder 4"/>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21</a:t>
            </a:fld>
            <a:endParaRPr/>
          </a:p>
        </p:txBody>
      </p:sp>
      <p:sp>
        <p:nvSpPr>
          <p:cNvPr id="428" name="Content Placeholder 2"/>
          <p:cNvSpPr txBox="1">
            <a:spLocks noGrp="1"/>
          </p:cNvSpPr>
          <p:nvPr>
            <p:ph type="body" idx="1"/>
          </p:nvPr>
        </p:nvSpPr>
        <p:spPr>
          <a:xfrm>
            <a:off x="762000" y="1371601"/>
            <a:ext cx="10691813" cy="4838700"/>
          </a:xfrm>
          <a:prstGeom prst="rect">
            <a:avLst/>
          </a:prstGeom>
        </p:spPr>
        <p:txBody>
          <a:bodyPr lIns="0" tIns="0" rIns="0" bIns="0" anchor="t"/>
          <a:lstStyle>
            <a:lvl2pPr>
              <a:buClrTx/>
              <a:buFont typeface="Arial"/>
            </a:lvl2pPr>
            <a:lvl3pPr marL="731519" indent="-182562">
              <a:spcBef>
                <a:spcPts val="400"/>
              </a:spcBef>
              <a:buClrTx/>
              <a:buFont typeface="Arial"/>
              <a:defRPr sz="1600"/>
            </a:lvl3pPr>
            <a:lvl4pPr marL="914400" indent="-182562">
              <a:spcBef>
                <a:spcPts val="400"/>
              </a:spcBef>
              <a:buClrTx/>
              <a:buFont typeface="Arial"/>
              <a:defRPr sz="1400"/>
            </a:lvl4pPr>
            <a:lvl5pPr marL="1097280" indent="-182880">
              <a:spcBef>
                <a:spcPts val="400"/>
              </a:spcBef>
              <a:buClrTx/>
              <a:buFont typeface="Helvetica"/>
              <a:defRPr sz="1200"/>
            </a:lvl5pPr>
          </a:lstStyle>
          <a:p>
            <a:pPr indent="-365125">
              <a:buNone/>
            </a:pPr>
            <a:r>
              <a:rPr lang="en-US" sz="1600" dirty="0">
                <a:ea typeface="+mj-lt"/>
                <a:cs typeface="+mj-lt"/>
              </a:rPr>
              <a:t>In setting up our experiment, we tested several algorithms to identify the best model for predicting project priorities. </a:t>
            </a:r>
          </a:p>
          <a:p>
            <a:pPr indent="-365125">
              <a:buNone/>
            </a:pPr>
            <a:endParaRPr lang="en-US" sz="1600" dirty="0">
              <a:ea typeface="+mj-lt"/>
              <a:cs typeface="+mj-lt"/>
            </a:endParaRPr>
          </a:p>
          <a:p>
            <a:pPr indent="-365125">
              <a:buNone/>
            </a:pPr>
            <a:r>
              <a:rPr lang="en-US" sz="1600" dirty="0">
                <a:ea typeface="+mj-lt"/>
                <a:cs typeface="+mj-lt"/>
              </a:rPr>
              <a:t>We started with </a:t>
            </a:r>
            <a:r>
              <a:rPr lang="en-US" sz="1600" dirty="0" err="1">
                <a:ea typeface="+mj-lt"/>
                <a:cs typeface="+mj-lt"/>
              </a:rPr>
              <a:t>XGBoost</a:t>
            </a:r>
            <a:r>
              <a:rPr lang="en-US" sz="1600" dirty="0">
                <a:ea typeface="+mj-lt"/>
                <a:cs typeface="+mj-lt"/>
              </a:rPr>
              <a:t> and then explored Support Vector Machine (SVM) to evaluate potential performance gains from non-linear feature interactions. Initially, we applied feature scaling to standardize feature magnitudes for improved convergence. However, scaling significantly reduced accuracy to 0.2, so we decided not to apply it.</a:t>
            </a:r>
            <a:endParaRPr lang="en-US" sz="1600" dirty="0"/>
          </a:p>
          <a:p>
            <a:pPr indent="-365125">
              <a:buNone/>
            </a:pPr>
            <a:endParaRPr lang="en-US" sz="1600" dirty="0">
              <a:ea typeface="+mj-lt"/>
              <a:cs typeface="+mj-lt"/>
            </a:endParaRPr>
          </a:p>
          <a:p>
            <a:pPr indent="-365125">
              <a:buNone/>
            </a:pPr>
            <a:r>
              <a:rPr lang="en-US" sz="1600" dirty="0" err="1">
                <a:ea typeface="+mj-lt"/>
                <a:cs typeface="+mj-lt"/>
              </a:rPr>
              <a:t>XGBoost</a:t>
            </a:r>
            <a:r>
              <a:rPr lang="en-US" sz="1600" dirty="0">
                <a:ea typeface="+mj-lt"/>
                <a:cs typeface="+mj-lt"/>
              </a:rPr>
              <a:t> ultimately provided a validation accuracy of 0.7 and a test accuracy of 0.5556, making it our final choice for the model due to its consistent performance. SVM, on the other hand, reached a validation accuracy of 0.7 but only achieved 0.4 on the test set, indicating potential overfitting.</a:t>
            </a:r>
            <a:endParaRPr lang="en-US" sz="1600" dirty="0"/>
          </a:p>
          <a:p>
            <a:pPr indent="-365125">
              <a:buNone/>
            </a:pPr>
            <a:endParaRPr lang="en-US" sz="1600" dirty="0">
              <a:ea typeface="+mj-lt"/>
              <a:cs typeface="+mj-lt"/>
            </a:endParaRPr>
          </a:p>
          <a:p>
            <a:pPr indent="-365125">
              <a:buNone/>
            </a:pPr>
            <a:r>
              <a:rPr lang="en-US" sz="1600" dirty="0">
                <a:ea typeface="+mj-lt"/>
                <a:cs typeface="+mj-lt"/>
              </a:rPr>
              <a:t>Our main evaluation metric was accuracy, complemented by precision, recall, and F1-score for a more detailed view of model effectiveness. Hyperparameter tuning through grid search allowed us to refine settings like learning rate, max depth, and the number of estimators for optimal results.</a:t>
            </a:r>
            <a:endParaRPr lang="en-US" sz="1600" dirty="0"/>
          </a:p>
          <a:p>
            <a:pPr indent="0">
              <a:buNone/>
            </a:pPr>
            <a:endParaRPr lang="en-US" dirty="0"/>
          </a:p>
          <a:p>
            <a:pPr indent="0">
              <a:buNone/>
            </a:pPr>
            <a:endParaRPr lang="en-US" dirty="0"/>
          </a:p>
        </p:txBody>
      </p:sp>
      <p:sp>
        <p:nvSpPr>
          <p:cNvPr id="430" name="Title 1"/>
          <p:cNvSpPr txBox="1">
            <a:spLocks noGrp="1"/>
          </p:cNvSpPr>
          <p:nvPr>
            <p:ph type="title"/>
          </p:nvPr>
        </p:nvSpPr>
        <p:spPr>
          <a:prstGeom prst="rect">
            <a:avLst/>
          </a:prstGeom>
        </p:spPr>
        <p:txBody>
          <a:bodyPr/>
          <a:lstStyle/>
          <a:p>
            <a:r>
              <a:rPr lang="en-US" dirty="0"/>
              <a:t>Setup and Model Selection:</a:t>
            </a:r>
            <a:endParaRPr dirty="0"/>
          </a:p>
        </p:txBody>
      </p:sp>
    </p:spTree>
    <p:extLst>
      <p:ext uri="{BB962C8B-B14F-4D97-AF65-F5344CB8AC3E}">
        <p14:creationId xmlns:p14="http://schemas.microsoft.com/office/powerpoint/2010/main" val="444542506"/>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Slide Number Placeholder 4"/>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22</a:t>
            </a:fld>
            <a:endParaRPr/>
          </a:p>
        </p:txBody>
      </p:sp>
      <p:sp>
        <p:nvSpPr>
          <p:cNvPr id="428" name="Content Placeholder 2"/>
          <p:cNvSpPr txBox="1">
            <a:spLocks noGrp="1"/>
          </p:cNvSpPr>
          <p:nvPr>
            <p:ph type="body" idx="1"/>
          </p:nvPr>
        </p:nvSpPr>
        <p:spPr>
          <a:xfrm>
            <a:off x="647700" y="1162051"/>
            <a:ext cx="10691813" cy="4838700"/>
          </a:xfrm>
          <a:prstGeom prst="rect">
            <a:avLst/>
          </a:prstGeom>
        </p:spPr>
        <p:txBody>
          <a:bodyPr lIns="0" tIns="0" rIns="0" bIns="0" anchor="t"/>
          <a:lstStyle>
            <a:lvl2pPr>
              <a:buClrTx/>
              <a:buFont typeface="Arial"/>
            </a:lvl2pPr>
            <a:lvl3pPr marL="731519" indent="-182562">
              <a:spcBef>
                <a:spcPts val="400"/>
              </a:spcBef>
              <a:buClrTx/>
              <a:buFont typeface="Arial"/>
              <a:defRPr sz="1600"/>
            </a:lvl3pPr>
            <a:lvl4pPr marL="914400" indent="-182562">
              <a:spcBef>
                <a:spcPts val="400"/>
              </a:spcBef>
              <a:buClrTx/>
              <a:buFont typeface="Arial"/>
              <a:defRPr sz="1400"/>
            </a:lvl4pPr>
            <a:lvl5pPr marL="1097280" indent="-182880">
              <a:spcBef>
                <a:spcPts val="400"/>
              </a:spcBef>
              <a:buClrTx/>
              <a:buFont typeface="Helvetica"/>
              <a:defRPr sz="1200"/>
            </a:lvl5pPr>
          </a:lstStyle>
          <a:p>
            <a:pPr indent="-365125">
              <a:buNone/>
            </a:pPr>
            <a:r>
              <a:rPr lang="en-US" sz="1600" dirty="0">
                <a:ea typeface="+mj-lt"/>
                <a:cs typeface="+mj-lt"/>
              </a:rPr>
              <a:t>To optimize the performance of our XGBoost model, we applied hyperparameter tuning using a grid search with cross-validation</a:t>
            </a:r>
            <a:endParaRPr lang="en-US" sz="1600" dirty="0"/>
          </a:p>
          <a:p>
            <a:pPr marL="285750" indent="-285750">
              <a:buFont typeface="Arial"/>
              <a:buChar char="•"/>
            </a:pPr>
            <a:r>
              <a:rPr lang="en-US" sz="1400" dirty="0">
                <a:ea typeface="+mj-lt"/>
                <a:cs typeface="+mj-lt"/>
              </a:rPr>
              <a:t>Setting up the Parameter Grid</a:t>
            </a:r>
            <a:endParaRPr lang="en-US" sz="1400" dirty="0"/>
          </a:p>
          <a:p>
            <a:pPr marL="834390" lvl="1" indent="-285750"/>
            <a:r>
              <a:rPr lang="en-US" sz="1400" dirty="0">
                <a:ea typeface="+mj-lt"/>
                <a:cs typeface="+mj-lt"/>
              </a:rPr>
              <a:t>We defined a range of values for key hyperparameters</a:t>
            </a:r>
            <a:endParaRPr lang="en-US" sz="1400" dirty="0"/>
          </a:p>
          <a:p>
            <a:pPr marL="1016635" lvl="2" indent="-285750"/>
            <a:r>
              <a:rPr lang="en-US" sz="1400" dirty="0" err="1">
                <a:latin typeface="Consolas"/>
                <a:ea typeface="+mj-lt"/>
                <a:cs typeface="+mj-lt"/>
              </a:rPr>
              <a:t>learning_rate</a:t>
            </a:r>
            <a:r>
              <a:rPr lang="en-US" sz="1400" dirty="0">
                <a:ea typeface="+mj-lt"/>
                <a:cs typeface="+mj-lt"/>
              </a:rPr>
              <a:t>: Controls the step size at each iteration (values: 0.01, 0.1, 0.2).</a:t>
            </a:r>
            <a:endParaRPr lang="en-US" sz="1400" dirty="0"/>
          </a:p>
          <a:p>
            <a:pPr marL="1016635" lvl="2" indent="-285750"/>
            <a:r>
              <a:rPr lang="en-US" sz="1400" dirty="0" err="1">
                <a:latin typeface="Consolas"/>
                <a:ea typeface="+mj-lt"/>
                <a:cs typeface="+mj-lt"/>
              </a:rPr>
              <a:t>max_depth</a:t>
            </a:r>
            <a:r>
              <a:rPr lang="en-US" sz="1400" dirty="0">
                <a:ea typeface="+mj-lt"/>
                <a:cs typeface="+mj-lt"/>
              </a:rPr>
              <a:t>: Specifies the maximum depth of each tree, impacting the model's complexity (values: 3, 5, 7).</a:t>
            </a:r>
            <a:endParaRPr lang="en-US" sz="1400" dirty="0"/>
          </a:p>
          <a:p>
            <a:pPr marL="1016635" lvl="2" indent="-285750"/>
            <a:r>
              <a:rPr lang="en-US" sz="1400" dirty="0" err="1">
                <a:latin typeface="Consolas"/>
                <a:ea typeface="+mj-lt"/>
                <a:cs typeface="+mj-lt"/>
              </a:rPr>
              <a:t>n_estimators</a:t>
            </a:r>
            <a:r>
              <a:rPr lang="en-US" sz="1400" dirty="0">
                <a:ea typeface="+mj-lt"/>
                <a:cs typeface="+mj-lt"/>
              </a:rPr>
              <a:t>: Sets the number of boosting rounds, or trees, to build (values: 50, 100, 200).</a:t>
            </a:r>
            <a:endParaRPr lang="en-US" sz="1400" dirty="0"/>
          </a:p>
          <a:p>
            <a:pPr marL="342900" indent="-342900">
              <a:buFont typeface="Arial"/>
              <a:buChar char="•"/>
            </a:pPr>
            <a:r>
              <a:rPr lang="en-US" sz="1400" dirty="0">
                <a:ea typeface="+mj-lt"/>
                <a:cs typeface="+mj-lt"/>
              </a:rPr>
              <a:t>Grid Search with Cross-Validation</a:t>
            </a:r>
            <a:endParaRPr lang="en-US" sz="1400" dirty="0"/>
          </a:p>
          <a:p>
            <a:pPr marL="834390" lvl="1" indent="-285750"/>
            <a:r>
              <a:rPr lang="en-US" sz="1400" dirty="0">
                <a:ea typeface="+mj-lt"/>
                <a:cs typeface="+mj-lt"/>
              </a:rPr>
              <a:t>We used </a:t>
            </a:r>
            <a:r>
              <a:rPr lang="en-US" sz="1400" dirty="0" err="1">
                <a:latin typeface="Consolas"/>
                <a:ea typeface="+mj-lt"/>
                <a:cs typeface="+mj-lt"/>
              </a:rPr>
              <a:t>GridSearchCV</a:t>
            </a:r>
            <a:r>
              <a:rPr lang="en-US" sz="1400" dirty="0">
                <a:ea typeface="+mj-lt"/>
                <a:cs typeface="+mj-lt"/>
              </a:rPr>
              <a:t> to search for the best hyperparameter combination. The model was evaluated on three folds (</a:t>
            </a:r>
            <a:r>
              <a:rPr lang="en-US" sz="1400" dirty="0">
                <a:latin typeface="Consolas"/>
                <a:ea typeface="+mj-lt"/>
                <a:cs typeface="+mj-lt"/>
              </a:rPr>
              <a:t>cv=3</a:t>
            </a:r>
            <a:r>
              <a:rPr lang="en-US" sz="1400" dirty="0">
                <a:ea typeface="+mj-lt"/>
                <a:cs typeface="+mj-lt"/>
              </a:rPr>
              <a:t>) of the training data, with </a:t>
            </a:r>
            <a:r>
              <a:rPr lang="en-US" sz="1400" dirty="0">
                <a:latin typeface="Consolas"/>
                <a:ea typeface="+mj-lt"/>
                <a:cs typeface="+mj-lt"/>
              </a:rPr>
              <a:t>f1_macro</a:t>
            </a:r>
            <a:r>
              <a:rPr lang="en-US" sz="1400" dirty="0">
                <a:ea typeface="+mj-lt"/>
                <a:cs typeface="+mj-lt"/>
              </a:rPr>
              <a:t> as the scoring metric to balance precision and recall across classes.</a:t>
            </a:r>
          </a:p>
          <a:p>
            <a:pPr marL="342900" indent="-342900">
              <a:buFont typeface="Arial"/>
              <a:buChar char="•"/>
            </a:pPr>
            <a:r>
              <a:rPr lang="en-US" sz="1400" dirty="0">
                <a:ea typeface="+mj-lt"/>
                <a:cs typeface="+mj-lt"/>
              </a:rPr>
              <a:t>Best Model Selection</a:t>
            </a:r>
            <a:endParaRPr lang="en-US" sz="1400" dirty="0"/>
          </a:p>
          <a:p>
            <a:pPr marL="834390" lvl="1" indent="-285750"/>
            <a:r>
              <a:rPr lang="en-US" sz="1400" dirty="0">
                <a:ea typeface="+mj-lt"/>
                <a:cs typeface="+mj-lt"/>
              </a:rPr>
              <a:t>The grid search identified the optimal hyperparameters, which were used to create the best-performing model (</a:t>
            </a:r>
            <a:r>
              <a:rPr lang="en-US" sz="1400" dirty="0" err="1">
                <a:latin typeface="Consolas"/>
                <a:ea typeface="+mj-lt"/>
                <a:cs typeface="+mj-lt"/>
              </a:rPr>
              <a:t>best_model</a:t>
            </a:r>
            <a:r>
              <a:rPr lang="en-US" sz="1400" dirty="0">
                <a:ea typeface="+mj-lt"/>
                <a:cs typeface="+mj-lt"/>
              </a:rPr>
              <a:t>).</a:t>
            </a:r>
          </a:p>
          <a:p>
            <a:pPr marL="342900" indent="-342900">
              <a:buFont typeface="Arial"/>
              <a:buChar char="•"/>
            </a:pPr>
            <a:r>
              <a:rPr lang="en-US" sz="1400" dirty="0">
                <a:ea typeface="+mj-lt"/>
                <a:cs typeface="+mj-lt"/>
              </a:rPr>
              <a:t>Model Evaluation</a:t>
            </a:r>
            <a:endParaRPr lang="en-US" sz="1400" dirty="0"/>
          </a:p>
          <a:p>
            <a:pPr marL="834390" lvl="1" indent="-285750"/>
            <a:r>
              <a:rPr lang="en-US" sz="1400" dirty="0">
                <a:ea typeface="+mj-lt"/>
                <a:cs typeface="+mj-lt"/>
              </a:rPr>
              <a:t>We evaluated the tuned model on the validation set, calculating validation accuracy and generating a classification report to assess precision, recall, and F1-score across classes.</a:t>
            </a:r>
          </a:p>
          <a:p>
            <a:pPr lvl="1" indent="0">
              <a:buNone/>
            </a:pPr>
            <a:endParaRPr lang="en-US" sz="1400" dirty="0">
              <a:ea typeface="+mj-lt"/>
              <a:cs typeface="+mj-lt"/>
            </a:endParaRPr>
          </a:p>
          <a:p>
            <a:pPr indent="0">
              <a:buNone/>
            </a:pPr>
            <a:r>
              <a:rPr lang="en-US" sz="1600" dirty="0">
                <a:ea typeface="+mj-lt"/>
                <a:cs typeface="+mj-lt"/>
              </a:rPr>
              <a:t>This tuning process allowed us to fine-tune the </a:t>
            </a:r>
            <a:r>
              <a:rPr lang="en-US" sz="1600" dirty="0" err="1">
                <a:ea typeface="+mj-lt"/>
                <a:cs typeface="+mj-lt"/>
              </a:rPr>
              <a:t>XGBoost</a:t>
            </a:r>
            <a:r>
              <a:rPr lang="en-US" sz="1600" dirty="0">
                <a:ea typeface="+mj-lt"/>
                <a:cs typeface="+mj-lt"/>
              </a:rPr>
              <a:t> model, improving its ability to generalize and making it more effective in predicting project priorities.</a:t>
            </a:r>
            <a:endParaRPr lang="en-US" sz="1600" dirty="0"/>
          </a:p>
          <a:p>
            <a:pPr marL="834390" lvl="1" indent="-285750"/>
            <a:endParaRPr lang="en-US" sz="1600" dirty="0"/>
          </a:p>
          <a:p>
            <a:pPr marL="342900" indent="-342900">
              <a:buFont typeface="Arial"/>
              <a:buChar char="•"/>
            </a:pPr>
            <a:endParaRPr lang="en-US" dirty="0">
              <a:ea typeface="+mj-lt"/>
              <a:cs typeface="+mj-lt"/>
            </a:endParaRPr>
          </a:p>
        </p:txBody>
      </p:sp>
      <p:sp>
        <p:nvSpPr>
          <p:cNvPr id="430" name="Title 1"/>
          <p:cNvSpPr txBox="1">
            <a:spLocks noGrp="1"/>
          </p:cNvSpPr>
          <p:nvPr>
            <p:ph type="title"/>
          </p:nvPr>
        </p:nvSpPr>
        <p:spPr>
          <a:prstGeom prst="rect">
            <a:avLst/>
          </a:prstGeom>
        </p:spPr>
        <p:txBody>
          <a:bodyPr/>
          <a:lstStyle/>
          <a:p>
            <a:r>
              <a:rPr lang="en-US" dirty="0"/>
              <a:t>Hyperparameter Tuning for </a:t>
            </a:r>
            <a:r>
              <a:rPr lang="en-US" dirty="0" err="1"/>
              <a:t>XGBoost</a:t>
            </a:r>
            <a:r>
              <a:rPr lang="en-US" dirty="0"/>
              <a:t>:</a:t>
            </a:r>
          </a:p>
        </p:txBody>
      </p:sp>
    </p:spTree>
    <p:extLst>
      <p:ext uri="{BB962C8B-B14F-4D97-AF65-F5344CB8AC3E}">
        <p14:creationId xmlns:p14="http://schemas.microsoft.com/office/powerpoint/2010/main" val="686304352"/>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4729C-CC74-AA73-D978-6B166FFCF1C7}"/>
              </a:ext>
            </a:extLst>
          </p:cNvPr>
          <p:cNvSpPr txBox="1"/>
          <p:nvPr/>
        </p:nvSpPr>
        <p:spPr>
          <a:xfrm>
            <a:off x="768097" y="2034103"/>
            <a:ext cx="6754922" cy="1384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defTabSz="685800">
              <a:lnSpc>
                <a:spcPct val="90000"/>
              </a:lnSpc>
              <a:defRPr sz="5000" spc="-150">
                <a:solidFill>
                  <a:srgbClr val="FFFFFF"/>
                </a:solidFill>
                <a:latin typeface="Oracle Sans Bold"/>
                <a:ea typeface="Oracle Sans Bold"/>
                <a:cs typeface="Oracle Sans Bold"/>
                <a:sym typeface="Oracle Sans Bold"/>
              </a:defRPr>
            </a:lvl1pPr>
          </a:lstStyle>
          <a:p>
            <a:r>
              <a:rPr lang="en-US" dirty="0"/>
              <a:t>Model Evaluation and Visualizations</a:t>
            </a:r>
            <a:endParaRPr dirty="0"/>
          </a:p>
        </p:txBody>
      </p:sp>
      <p:sp>
        <p:nvSpPr>
          <p:cNvPr id="3" name="Accent Mark">
            <a:extLst>
              <a:ext uri="{FF2B5EF4-FFF2-40B4-BE49-F238E27FC236}">
                <a16:creationId xmlns:a16="http://schemas.microsoft.com/office/drawing/2014/main" id="{B392966C-1266-9C55-0033-C40A9BDB9D1C}"/>
              </a:ext>
            </a:extLst>
          </p:cNvPr>
          <p:cNvSpPr/>
          <p:nvPr/>
        </p:nvSpPr>
        <p:spPr>
          <a:xfrm flipH="1">
            <a:off x="771052" y="1790700"/>
            <a:ext cx="301753" cy="1"/>
          </a:xfrm>
          <a:prstGeom prst="line">
            <a:avLst/>
          </a:prstGeom>
          <a:ln w="38100">
            <a:solidFill>
              <a:srgbClr val="86B596"/>
            </a:solidFill>
          </a:ln>
        </p:spPr>
        <p:txBody>
          <a:bodyPr lIns="45719" rIns="45719"/>
          <a:lstStyle/>
          <a:p>
            <a:endParaRPr/>
          </a:p>
        </p:txBody>
      </p:sp>
    </p:spTree>
    <p:extLst>
      <p:ext uri="{BB962C8B-B14F-4D97-AF65-F5344CB8AC3E}">
        <p14:creationId xmlns:p14="http://schemas.microsoft.com/office/powerpoint/2010/main" val="3723627022"/>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Slide Number Placeholder 4"/>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24</a:t>
            </a:fld>
            <a:endParaRPr/>
          </a:p>
        </p:txBody>
      </p:sp>
      <p:sp>
        <p:nvSpPr>
          <p:cNvPr id="428" name="Content Placeholder 2"/>
          <p:cNvSpPr txBox="1">
            <a:spLocks noGrp="1"/>
          </p:cNvSpPr>
          <p:nvPr>
            <p:ph type="body" idx="1"/>
          </p:nvPr>
        </p:nvSpPr>
        <p:spPr>
          <a:xfrm>
            <a:off x="762000" y="1371601"/>
            <a:ext cx="10691813" cy="4838700"/>
          </a:xfrm>
          <a:prstGeom prst="rect">
            <a:avLst/>
          </a:prstGeom>
        </p:spPr>
        <p:txBody>
          <a:bodyPr lIns="0" tIns="0" rIns="0" bIns="0" anchor="t"/>
          <a:lstStyle>
            <a:lvl2pPr>
              <a:buClrTx/>
              <a:buFont typeface="Arial"/>
            </a:lvl2pPr>
            <a:lvl3pPr marL="731519" indent="-182562">
              <a:spcBef>
                <a:spcPts val="400"/>
              </a:spcBef>
              <a:buClrTx/>
              <a:buFont typeface="Arial"/>
              <a:defRPr sz="1600"/>
            </a:lvl3pPr>
            <a:lvl4pPr marL="914400" indent="-182562">
              <a:spcBef>
                <a:spcPts val="400"/>
              </a:spcBef>
              <a:buClrTx/>
              <a:buFont typeface="Arial"/>
              <a:defRPr sz="1400"/>
            </a:lvl4pPr>
            <a:lvl5pPr marL="1097280" indent="-182880">
              <a:spcBef>
                <a:spcPts val="400"/>
              </a:spcBef>
              <a:buClrTx/>
              <a:buFont typeface="Helvetica"/>
              <a:defRPr sz="1200"/>
            </a:lvl5pPr>
          </a:lstStyle>
          <a:p>
            <a:pPr indent="-365125">
              <a:buNone/>
            </a:pPr>
            <a:r>
              <a:rPr lang="en-US" sz="1600" dirty="0">
                <a:ea typeface="+mj-lt"/>
                <a:cs typeface="+mj-lt"/>
              </a:rPr>
              <a:t>The </a:t>
            </a:r>
            <a:r>
              <a:rPr lang="en-US" sz="1600" dirty="0" err="1">
                <a:ea typeface="+mj-lt"/>
                <a:cs typeface="+mj-lt"/>
              </a:rPr>
              <a:t>XGBoost</a:t>
            </a:r>
            <a:r>
              <a:rPr lang="en-US" sz="1600" dirty="0">
                <a:ea typeface="+mj-lt"/>
                <a:cs typeface="+mj-lt"/>
              </a:rPr>
              <a:t> model was evaluated using both validation and test datasets to assess its effectiveness in predicting project priorities. Here are the results:</a:t>
            </a:r>
            <a:endParaRPr lang="en-US" sz="1600" dirty="0"/>
          </a:p>
          <a:p>
            <a:pPr indent="-365125">
              <a:buFont typeface="Arial"/>
              <a:buChar char="•"/>
            </a:pPr>
            <a:r>
              <a:rPr lang="en-US" sz="1600" dirty="0">
                <a:ea typeface="+mj-lt"/>
                <a:cs typeface="+mj-lt"/>
              </a:rPr>
              <a:t>Validation Performance</a:t>
            </a:r>
          </a:p>
          <a:p>
            <a:pPr lvl="1" indent="-182245"/>
            <a:r>
              <a:rPr lang="en-US" sz="1600" dirty="0">
                <a:ea typeface="+mj-lt"/>
                <a:cs typeface="+mj-lt"/>
              </a:rPr>
              <a:t>Accuracy: 0.72</a:t>
            </a:r>
          </a:p>
          <a:p>
            <a:pPr lvl="1" indent="-182245"/>
            <a:r>
              <a:rPr lang="en-US" sz="1600" dirty="0">
                <a:ea typeface="+mj-lt"/>
                <a:cs typeface="+mj-lt"/>
              </a:rPr>
              <a:t>Precision:  Macro average of 0.73 and weighted average of 0.72</a:t>
            </a:r>
          </a:p>
          <a:p>
            <a:pPr lvl="1" indent="-182245"/>
            <a:r>
              <a:rPr lang="en-US" sz="1600" dirty="0">
                <a:ea typeface="+mj-lt"/>
                <a:cs typeface="+mj-lt"/>
              </a:rPr>
              <a:t>Recall: Macro average of 0.74  and weighted average of 0.72</a:t>
            </a:r>
          </a:p>
          <a:p>
            <a:pPr lvl="1" indent="-182245">
              <a:buFont typeface="Arial"/>
              <a:buChar char="•"/>
            </a:pPr>
            <a:r>
              <a:rPr lang="en-US" sz="1600" dirty="0">
                <a:ea typeface="+mj-lt"/>
                <a:cs typeface="+mj-lt"/>
              </a:rPr>
              <a:t>F1-Score: Macro average of 0.73  and weighted average of 0.72</a:t>
            </a:r>
            <a:endParaRPr lang="en-US" sz="1600" dirty="0"/>
          </a:p>
          <a:p>
            <a:pPr indent="-365125">
              <a:buFont typeface="Arial"/>
              <a:buChar char="•"/>
            </a:pPr>
            <a:r>
              <a:rPr lang="en-US" sz="1600" dirty="0">
                <a:ea typeface="+mj-lt"/>
                <a:cs typeface="+mj-lt"/>
              </a:rPr>
              <a:t>Class-wise Metrics</a:t>
            </a:r>
          </a:p>
          <a:p>
            <a:pPr lvl="1" indent="-182245"/>
            <a:r>
              <a:rPr lang="en-US" sz="1600" dirty="0">
                <a:ea typeface="+mj-lt"/>
                <a:cs typeface="+mj-lt"/>
              </a:rPr>
              <a:t>Class 0: Precision = 0.67, Recall = 0.80, F1-Score = 0.73</a:t>
            </a:r>
          </a:p>
          <a:p>
            <a:pPr lvl="1" indent="-182245"/>
            <a:r>
              <a:rPr lang="en-US" sz="1600" dirty="0">
                <a:ea typeface="+mj-lt"/>
                <a:cs typeface="+mj-lt"/>
              </a:rPr>
              <a:t>Class 1: Precision = 0.71, Recall = 0.62, F1-Score = 0.67</a:t>
            </a:r>
          </a:p>
          <a:p>
            <a:pPr lvl="1" indent="-182245">
              <a:buFont typeface="Arial"/>
              <a:buChar char="•"/>
            </a:pPr>
            <a:r>
              <a:rPr lang="en-US" sz="1600" dirty="0">
                <a:ea typeface="+mj-lt"/>
                <a:cs typeface="+mj-lt"/>
              </a:rPr>
              <a:t>Class 2: Precision = 0.80, Recall = 0.80, F1-Score = 0.80</a:t>
            </a:r>
            <a:endParaRPr lang="en-US" sz="1600" dirty="0"/>
          </a:p>
          <a:p>
            <a:pPr indent="-365125">
              <a:buNone/>
            </a:pPr>
            <a:endParaRPr lang="en-US" sz="1600" dirty="0"/>
          </a:p>
          <a:p>
            <a:pPr indent="-365125">
              <a:buNone/>
            </a:pPr>
            <a:r>
              <a:rPr lang="en-US" sz="1600" dirty="0">
                <a:ea typeface="+mj-lt"/>
                <a:cs typeface="+mj-lt"/>
              </a:rPr>
              <a:t>The validation results demonstrate an overall balanced performance across classes, with the model achieving its highest F1-Score (0.80) for Class 2.</a:t>
            </a:r>
          </a:p>
          <a:p>
            <a:pPr indent="-365125">
              <a:buNone/>
            </a:pPr>
            <a:endParaRPr lang="en-US" dirty="0"/>
          </a:p>
          <a:p>
            <a:pPr indent="-365125">
              <a:buNone/>
            </a:pPr>
            <a:endParaRPr lang="en-US" dirty="0">
              <a:ea typeface="+mj-lt"/>
              <a:cs typeface="+mj-lt"/>
            </a:endParaRPr>
          </a:p>
        </p:txBody>
      </p:sp>
      <p:sp>
        <p:nvSpPr>
          <p:cNvPr id="430" name="Title 1"/>
          <p:cNvSpPr txBox="1">
            <a:spLocks noGrp="1"/>
          </p:cNvSpPr>
          <p:nvPr>
            <p:ph type="title"/>
          </p:nvPr>
        </p:nvSpPr>
        <p:spPr>
          <a:prstGeom prst="rect">
            <a:avLst/>
          </a:prstGeom>
        </p:spPr>
        <p:txBody>
          <a:bodyPr/>
          <a:lstStyle/>
          <a:p>
            <a:r>
              <a:rPr lang="en-US" b="1" dirty="0"/>
              <a:t>Model Performance Summary</a:t>
            </a:r>
            <a:endParaRPr lang="en-US" dirty="0"/>
          </a:p>
        </p:txBody>
      </p:sp>
      <p:pic>
        <p:nvPicPr>
          <p:cNvPr id="2" name="Picture 1" descr="image.png">
            <a:extLst>
              <a:ext uri="{FF2B5EF4-FFF2-40B4-BE49-F238E27FC236}">
                <a16:creationId xmlns:a16="http://schemas.microsoft.com/office/drawing/2014/main" id="{1935FE8A-7C57-9629-1475-F8E7AA203F6F}"/>
              </a:ext>
            </a:extLst>
          </p:cNvPr>
          <p:cNvPicPr>
            <a:picLocks noChangeAspect="1"/>
          </p:cNvPicPr>
          <p:nvPr/>
        </p:nvPicPr>
        <p:blipFill>
          <a:blip r:embed="rId2"/>
          <a:stretch>
            <a:fillRect/>
          </a:stretch>
        </p:blipFill>
        <p:spPr>
          <a:xfrm>
            <a:off x="7175499" y="2413000"/>
            <a:ext cx="4468813" cy="2176477"/>
          </a:xfrm>
          <a:prstGeom prst="rect">
            <a:avLst/>
          </a:prstGeom>
        </p:spPr>
      </p:pic>
    </p:spTree>
    <p:extLst>
      <p:ext uri="{BB962C8B-B14F-4D97-AF65-F5344CB8AC3E}">
        <p14:creationId xmlns:p14="http://schemas.microsoft.com/office/powerpoint/2010/main" val="759695185"/>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Slide Number Placeholder 4"/>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25</a:t>
            </a:fld>
            <a:endParaRPr/>
          </a:p>
        </p:txBody>
      </p:sp>
      <p:sp>
        <p:nvSpPr>
          <p:cNvPr id="428" name="Content Placeholder 2"/>
          <p:cNvSpPr txBox="1">
            <a:spLocks noGrp="1"/>
          </p:cNvSpPr>
          <p:nvPr>
            <p:ph type="body" idx="1"/>
          </p:nvPr>
        </p:nvSpPr>
        <p:spPr>
          <a:xfrm>
            <a:off x="762000" y="1371601"/>
            <a:ext cx="10691813" cy="4838700"/>
          </a:xfrm>
          <a:prstGeom prst="rect">
            <a:avLst/>
          </a:prstGeom>
        </p:spPr>
        <p:txBody>
          <a:bodyPr lIns="0" tIns="0" rIns="0" bIns="0" anchor="t"/>
          <a:lstStyle>
            <a:lvl2pPr>
              <a:buClrTx/>
              <a:buFont typeface="Arial"/>
            </a:lvl2pPr>
            <a:lvl3pPr marL="731519" indent="-182562">
              <a:spcBef>
                <a:spcPts val="400"/>
              </a:spcBef>
              <a:buClrTx/>
              <a:buFont typeface="Arial"/>
              <a:defRPr sz="1600"/>
            </a:lvl3pPr>
            <a:lvl4pPr marL="914400" indent="-182562">
              <a:spcBef>
                <a:spcPts val="400"/>
              </a:spcBef>
              <a:buClrTx/>
              <a:buFont typeface="Arial"/>
              <a:defRPr sz="1400"/>
            </a:lvl4pPr>
            <a:lvl5pPr marL="1097280" indent="-182880">
              <a:spcBef>
                <a:spcPts val="400"/>
              </a:spcBef>
              <a:buClrTx/>
              <a:buFont typeface="Helvetica"/>
              <a:defRPr sz="1200"/>
            </a:lvl5pPr>
          </a:lstStyle>
          <a:p>
            <a:pPr indent="-365125">
              <a:buFont typeface="Arial"/>
              <a:buChar char="•"/>
            </a:pPr>
            <a:r>
              <a:rPr lang="en-US" sz="1600" dirty="0">
                <a:ea typeface="+mj-lt"/>
                <a:cs typeface="+mj-lt"/>
              </a:rPr>
              <a:t>Test Performance</a:t>
            </a:r>
          </a:p>
          <a:p>
            <a:pPr lvl="1" indent="-182245"/>
            <a:r>
              <a:rPr lang="en-US" sz="1600" dirty="0">
                <a:ea typeface="+mj-lt"/>
                <a:cs typeface="+mj-lt"/>
              </a:rPr>
              <a:t>Accuracy: 0.56</a:t>
            </a:r>
          </a:p>
          <a:p>
            <a:pPr lvl="1" indent="-182245"/>
            <a:r>
              <a:rPr lang="en-US" sz="1600" dirty="0">
                <a:ea typeface="+mj-lt"/>
                <a:cs typeface="+mj-lt"/>
              </a:rPr>
              <a:t>Precision:  Macro average of 0.69 and weighted average of 0.69</a:t>
            </a:r>
          </a:p>
          <a:p>
            <a:pPr lvl="1" indent="-182245"/>
            <a:r>
              <a:rPr lang="en-US" sz="1600" dirty="0">
                <a:ea typeface="+mj-lt"/>
                <a:cs typeface="+mj-lt"/>
              </a:rPr>
              <a:t>Recall: Macro average of 0.56  and weighted average of 0.56</a:t>
            </a:r>
          </a:p>
          <a:p>
            <a:pPr lvl="1" indent="-182245">
              <a:buFont typeface="Arial"/>
              <a:buChar char="•"/>
            </a:pPr>
            <a:r>
              <a:rPr lang="en-US" sz="1600" dirty="0">
                <a:ea typeface="+mj-lt"/>
                <a:cs typeface="+mj-lt"/>
              </a:rPr>
              <a:t>F1-Score: Macro average of 0.56  and weighted average of 0.56</a:t>
            </a:r>
            <a:endParaRPr lang="en-US" sz="1600" dirty="0"/>
          </a:p>
          <a:p>
            <a:pPr indent="-365125">
              <a:buFont typeface="Arial"/>
              <a:buChar char="•"/>
            </a:pPr>
            <a:r>
              <a:rPr lang="en-US" sz="1600" dirty="0">
                <a:ea typeface="+mj-lt"/>
                <a:cs typeface="+mj-lt"/>
              </a:rPr>
              <a:t>Class-wise Metrics</a:t>
            </a:r>
          </a:p>
          <a:p>
            <a:pPr lvl="1" indent="-182245"/>
            <a:r>
              <a:rPr lang="en-US" sz="1600" dirty="0">
                <a:ea typeface="+mj-lt"/>
                <a:cs typeface="+mj-lt"/>
              </a:rPr>
              <a:t>Class 0: Precision = 1.00, Recall = 0.33, F1-Score = 0.50</a:t>
            </a:r>
          </a:p>
          <a:p>
            <a:pPr lvl="1" indent="-182245"/>
            <a:r>
              <a:rPr lang="en-US" sz="1600" dirty="0">
                <a:ea typeface="+mj-lt"/>
                <a:cs typeface="+mj-lt"/>
              </a:rPr>
              <a:t>Class 1: Precision = 0.40, Recall = 0.67, F1-Score = 0.50</a:t>
            </a:r>
          </a:p>
          <a:p>
            <a:pPr lvl="1" indent="-182245">
              <a:buFont typeface="Arial"/>
              <a:buChar char="•"/>
            </a:pPr>
            <a:r>
              <a:rPr lang="en-US" sz="1600" dirty="0">
                <a:ea typeface="+mj-lt"/>
                <a:cs typeface="+mj-lt"/>
              </a:rPr>
              <a:t>Class 2: Precision = 0.67, Recall = 0.67, F1-Score = 0.67</a:t>
            </a:r>
            <a:endParaRPr lang="en-US" sz="1600" dirty="0"/>
          </a:p>
          <a:p>
            <a:pPr indent="-365125">
              <a:buNone/>
            </a:pPr>
            <a:endParaRPr lang="en-US" sz="1600" dirty="0"/>
          </a:p>
          <a:p>
            <a:pPr indent="-365125">
              <a:buNone/>
            </a:pPr>
            <a:r>
              <a:rPr lang="en-US" sz="1600" dirty="0">
                <a:ea typeface="+mj-lt"/>
                <a:cs typeface="+mj-lt"/>
              </a:rPr>
              <a:t>The test results indicate lower performance, with an accuracy of 0.56. Class 0 shows perfect precision but low recall, while Class 2 maintains the highest F1-Score (0.67) among the classes, suggesting the model struggles with generalization on this test set.</a:t>
            </a:r>
          </a:p>
          <a:p>
            <a:pPr indent="-365125">
              <a:buNone/>
            </a:pPr>
            <a:endParaRPr lang="en-US" sz="1600" dirty="0">
              <a:ea typeface="+mj-lt"/>
              <a:cs typeface="+mj-lt"/>
            </a:endParaRPr>
          </a:p>
          <a:p>
            <a:pPr indent="-365125">
              <a:buNone/>
            </a:pPr>
            <a:r>
              <a:rPr lang="en-US" sz="1600" dirty="0">
                <a:ea typeface="+mj-lt"/>
                <a:cs typeface="+mj-lt"/>
              </a:rPr>
              <a:t>Overall, while the model performed reasonably well on the validation data, the test results reveal room for improvement in its ability to generalize, particularly for Class 0.</a:t>
            </a:r>
          </a:p>
          <a:p>
            <a:pPr indent="-365125">
              <a:buNone/>
            </a:pPr>
            <a:endParaRPr lang="en-US" dirty="0"/>
          </a:p>
          <a:p>
            <a:pPr indent="0">
              <a:buNone/>
            </a:pPr>
            <a:endParaRPr lang="en-US" dirty="0"/>
          </a:p>
          <a:p>
            <a:pPr indent="0">
              <a:buNone/>
            </a:pPr>
            <a:endParaRPr lang="en-US" dirty="0"/>
          </a:p>
        </p:txBody>
      </p:sp>
      <p:sp>
        <p:nvSpPr>
          <p:cNvPr id="430" name="Title 1"/>
          <p:cNvSpPr txBox="1">
            <a:spLocks noGrp="1"/>
          </p:cNvSpPr>
          <p:nvPr>
            <p:ph type="title"/>
          </p:nvPr>
        </p:nvSpPr>
        <p:spPr>
          <a:prstGeom prst="rect">
            <a:avLst/>
          </a:prstGeom>
        </p:spPr>
        <p:txBody>
          <a:bodyPr/>
          <a:lstStyle/>
          <a:p>
            <a:r>
              <a:rPr lang="en-US" b="1" dirty="0"/>
              <a:t>Model Performance Summary</a:t>
            </a:r>
            <a:endParaRPr lang="en-US" dirty="0"/>
          </a:p>
        </p:txBody>
      </p:sp>
      <p:pic>
        <p:nvPicPr>
          <p:cNvPr id="2" name="Picture 1" descr="image.png">
            <a:extLst>
              <a:ext uri="{FF2B5EF4-FFF2-40B4-BE49-F238E27FC236}">
                <a16:creationId xmlns:a16="http://schemas.microsoft.com/office/drawing/2014/main" id="{2AD2A052-F995-75A3-51E8-C98010C9C429}"/>
              </a:ext>
            </a:extLst>
          </p:cNvPr>
          <p:cNvPicPr>
            <a:picLocks noChangeAspect="1"/>
          </p:cNvPicPr>
          <p:nvPr/>
        </p:nvPicPr>
        <p:blipFill>
          <a:blip r:embed="rId2"/>
          <a:stretch>
            <a:fillRect/>
          </a:stretch>
        </p:blipFill>
        <p:spPr>
          <a:xfrm>
            <a:off x="7283450" y="1784351"/>
            <a:ext cx="4483100" cy="2241550"/>
          </a:xfrm>
          <a:prstGeom prst="rect">
            <a:avLst/>
          </a:prstGeom>
        </p:spPr>
      </p:pic>
    </p:spTree>
    <p:extLst>
      <p:ext uri="{BB962C8B-B14F-4D97-AF65-F5344CB8AC3E}">
        <p14:creationId xmlns:p14="http://schemas.microsoft.com/office/powerpoint/2010/main" val="621814084"/>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Slide Number Placeholder 4"/>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26</a:t>
            </a:fld>
            <a:endParaRPr/>
          </a:p>
        </p:txBody>
      </p:sp>
      <p:sp>
        <p:nvSpPr>
          <p:cNvPr id="428" name="Content Placeholder 2"/>
          <p:cNvSpPr txBox="1">
            <a:spLocks noGrp="1"/>
          </p:cNvSpPr>
          <p:nvPr>
            <p:ph type="body" idx="1"/>
          </p:nvPr>
        </p:nvSpPr>
        <p:spPr>
          <a:xfrm>
            <a:off x="762000" y="1250951"/>
            <a:ext cx="10691813" cy="4838700"/>
          </a:xfrm>
          <a:prstGeom prst="rect">
            <a:avLst/>
          </a:prstGeom>
        </p:spPr>
        <p:txBody>
          <a:bodyPr lIns="0" tIns="0" rIns="0" bIns="0" anchor="t"/>
          <a:lstStyle>
            <a:lvl2pPr>
              <a:buClrTx/>
              <a:buFont typeface="Arial"/>
            </a:lvl2pPr>
            <a:lvl3pPr marL="731519" indent="-182562">
              <a:spcBef>
                <a:spcPts val="400"/>
              </a:spcBef>
              <a:buClrTx/>
              <a:buFont typeface="Arial"/>
              <a:defRPr sz="1600"/>
            </a:lvl3pPr>
            <a:lvl4pPr marL="914400" indent="-182562">
              <a:spcBef>
                <a:spcPts val="400"/>
              </a:spcBef>
              <a:buClrTx/>
              <a:buFont typeface="Arial"/>
              <a:defRPr sz="1400"/>
            </a:lvl4pPr>
            <a:lvl5pPr marL="1097280" indent="-182880">
              <a:spcBef>
                <a:spcPts val="400"/>
              </a:spcBef>
              <a:buClrTx/>
              <a:buFont typeface="Helvetica"/>
              <a:defRPr sz="1200"/>
            </a:lvl5pPr>
          </a:lstStyle>
          <a:p>
            <a:pPr indent="0">
              <a:buNone/>
            </a:pPr>
            <a:r>
              <a:rPr lang="en-US" sz="1600" dirty="0">
                <a:ea typeface="+mj-lt"/>
                <a:cs typeface="+mj-lt"/>
              </a:rPr>
              <a:t>Feature Correlation Heatmap: A heatmap showing correlations between features helped us identify any multicollinearity issues and understand relationships among features, informing feature selection and engineering.</a:t>
            </a:r>
          </a:p>
          <a:p>
            <a:pPr indent="0">
              <a:buNone/>
            </a:pPr>
            <a:r>
              <a:rPr lang="en-US" sz="1600" dirty="0">
                <a:ea typeface="+mj-lt"/>
                <a:cs typeface="+mj-lt"/>
              </a:rPr>
              <a:t>Target Correlation Heatmap: A second heatmap displayed correlations between each feature and the target variable (project priority), highlighting which features were most predictive.</a:t>
            </a:r>
            <a:endParaRPr lang="en-US" sz="1600" dirty="0"/>
          </a:p>
          <a:p>
            <a:pPr indent="-365125">
              <a:buFont typeface="Arial"/>
              <a:buChar char="•"/>
            </a:pPr>
            <a:endParaRPr lang="en-US" dirty="0"/>
          </a:p>
          <a:p>
            <a:pPr indent="-365125">
              <a:buNone/>
            </a:pPr>
            <a:endParaRPr lang="en-US" dirty="0"/>
          </a:p>
          <a:p>
            <a:pPr indent="-365125">
              <a:buNone/>
            </a:pPr>
            <a:endParaRPr lang="en-US" dirty="0"/>
          </a:p>
          <a:p>
            <a:pPr indent="0">
              <a:buNone/>
            </a:pPr>
            <a:endParaRPr lang="en-US" dirty="0"/>
          </a:p>
          <a:p>
            <a:pPr indent="0">
              <a:buNone/>
            </a:pPr>
            <a:endParaRPr lang="en-US" dirty="0"/>
          </a:p>
        </p:txBody>
      </p:sp>
      <p:sp>
        <p:nvSpPr>
          <p:cNvPr id="430" name="Title 1"/>
          <p:cNvSpPr txBox="1">
            <a:spLocks noGrp="1"/>
          </p:cNvSpPr>
          <p:nvPr>
            <p:ph type="title"/>
          </p:nvPr>
        </p:nvSpPr>
        <p:spPr>
          <a:prstGeom prst="rect">
            <a:avLst/>
          </a:prstGeom>
        </p:spPr>
        <p:txBody>
          <a:bodyPr/>
          <a:lstStyle/>
          <a:p>
            <a:r>
              <a:rPr lang="en-US" dirty="0"/>
              <a:t>Visualizations:</a:t>
            </a:r>
          </a:p>
        </p:txBody>
      </p:sp>
      <p:pic>
        <p:nvPicPr>
          <p:cNvPr id="2" name="Picture 1" descr="image.png">
            <a:extLst>
              <a:ext uri="{FF2B5EF4-FFF2-40B4-BE49-F238E27FC236}">
                <a16:creationId xmlns:a16="http://schemas.microsoft.com/office/drawing/2014/main" id="{636F744D-5D0C-C9FE-AE14-54933B97D010}"/>
              </a:ext>
            </a:extLst>
          </p:cNvPr>
          <p:cNvPicPr>
            <a:picLocks noChangeAspect="1"/>
          </p:cNvPicPr>
          <p:nvPr/>
        </p:nvPicPr>
        <p:blipFill>
          <a:blip r:embed="rId2"/>
          <a:stretch>
            <a:fillRect/>
          </a:stretch>
        </p:blipFill>
        <p:spPr>
          <a:xfrm>
            <a:off x="1204788" y="2892425"/>
            <a:ext cx="4353486" cy="2924175"/>
          </a:xfrm>
          <a:prstGeom prst="rect">
            <a:avLst/>
          </a:prstGeom>
        </p:spPr>
      </p:pic>
      <p:pic>
        <p:nvPicPr>
          <p:cNvPr id="3" name="Picture 2" descr="image.png">
            <a:extLst>
              <a:ext uri="{FF2B5EF4-FFF2-40B4-BE49-F238E27FC236}">
                <a16:creationId xmlns:a16="http://schemas.microsoft.com/office/drawing/2014/main" id="{138C6D2B-9843-242A-7718-327085519F4F}"/>
              </a:ext>
            </a:extLst>
          </p:cNvPr>
          <p:cNvPicPr>
            <a:picLocks noChangeAspect="1"/>
          </p:cNvPicPr>
          <p:nvPr/>
        </p:nvPicPr>
        <p:blipFill>
          <a:blip r:embed="rId3"/>
          <a:stretch>
            <a:fillRect/>
          </a:stretch>
        </p:blipFill>
        <p:spPr>
          <a:xfrm>
            <a:off x="5790406" y="2892425"/>
            <a:ext cx="4512229" cy="2951540"/>
          </a:xfrm>
          <a:prstGeom prst="rect">
            <a:avLst/>
          </a:prstGeom>
        </p:spPr>
      </p:pic>
    </p:spTree>
    <p:extLst>
      <p:ext uri="{BB962C8B-B14F-4D97-AF65-F5344CB8AC3E}">
        <p14:creationId xmlns:p14="http://schemas.microsoft.com/office/powerpoint/2010/main" val="936208858"/>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Slide Number Placeholder 4"/>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27</a:t>
            </a:fld>
            <a:endParaRPr/>
          </a:p>
        </p:txBody>
      </p:sp>
      <p:sp>
        <p:nvSpPr>
          <p:cNvPr id="428" name="Content Placeholder 2"/>
          <p:cNvSpPr txBox="1">
            <a:spLocks noGrp="1"/>
          </p:cNvSpPr>
          <p:nvPr>
            <p:ph type="body" idx="1"/>
          </p:nvPr>
        </p:nvSpPr>
        <p:spPr>
          <a:xfrm>
            <a:off x="762000" y="1371601"/>
            <a:ext cx="10691813" cy="4838700"/>
          </a:xfrm>
          <a:prstGeom prst="rect">
            <a:avLst/>
          </a:prstGeom>
        </p:spPr>
        <p:txBody>
          <a:bodyPr lIns="0" tIns="0" rIns="0" bIns="0" anchor="t"/>
          <a:lstStyle>
            <a:lvl2pPr>
              <a:buClrTx/>
              <a:buFont typeface="Arial"/>
            </a:lvl2pPr>
            <a:lvl3pPr marL="731519" indent="-182562">
              <a:spcBef>
                <a:spcPts val="400"/>
              </a:spcBef>
              <a:buClrTx/>
              <a:buFont typeface="Arial"/>
              <a:defRPr sz="1600"/>
            </a:lvl3pPr>
            <a:lvl4pPr marL="914400" indent="-182562">
              <a:spcBef>
                <a:spcPts val="400"/>
              </a:spcBef>
              <a:buClrTx/>
              <a:buFont typeface="Arial"/>
              <a:defRPr sz="1400"/>
            </a:lvl4pPr>
            <a:lvl5pPr marL="1097280" indent="-182880">
              <a:spcBef>
                <a:spcPts val="400"/>
              </a:spcBef>
              <a:buClrTx/>
              <a:buFont typeface="Helvetica"/>
              <a:defRPr sz="1200"/>
            </a:lvl5pPr>
          </a:lstStyle>
          <a:p>
            <a:pPr indent="0">
              <a:buNone/>
            </a:pPr>
            <a:r>
              <a:rPr lang="en-US" sz="1600" dirty="0">
                <a:ea typeface="+mj-lt"/>
                <a:cs typeface="+mj-lt"/>
              </a:rPr>
              <a:t>Feature Importance Bar Charts:  Produced from the </a:t>
            </a:r>
            <a:r>
              <a:rPr lang="en-US" sz="1600" dirty="0" err="1">
                <a:ea typeface="+mj-lt"/>
                <a:cs typeface="+mj-lt"/>
              </a:rPr>
              <a:t>XGBoost</a:t>
            </a:r>
            <a:r>
              <a:rPr lang="en-US" sz="1600" dirty="0">
                <a:ea typeface="+mj-lt"/>
                <a:cs typeface="+mj-lt"/>
              </a:rPr>
              <a:t> model, these charts showcased the impact of each  feature on predicting project priority.</a:t>
            </a:r>
          </a:p>
          <a:p>
            <a:pPr indent="0">
              <a:buNone/>
            </a:pPr>
            <a:r>
              <a:rPr lang="en-US" sz="1600" dirty="0">
                <a:ea typeface="+mj-lt"/>
                <a:cs typeface="+mj-lt"/>
              </a:rPr>
              <a:t>Actual vs. Predicted Comparisons:  Plots comparing actual outcomes with predictions helped evaluate model  precision.</a:t>
            </a:r>
          </a:p>
          <a:p>
            <a:pPr indent="-365125">
              <a:buFont typeface="Arial"/>
              <a:buChar char="•"/>
            </a:pPr>
            <a:endParaRPr lang="en-US" dirty="0">
              <a:ea typeface="+mj-lt"/>
              <a:cs typeface="+mj-lt"/>
            </a:endParaRPr>
          </a:p>
          <a:p>
            <a:pPr indent="-365125">
              <a:buFont typeface="Arial"/>
              <a:buChar char="•"/>
            </a:pPr>
            <a:endParaRPr lang="en-US" dirty="0"/>
          </a:p>
          <a:p>
            <a:pPr indent="-365125">
              <a:buNone/>
            </a:pPr>
            <a:endParaRPr lang="en-US" dirty="0"/>
          </a:p>
          <a:p>
            <a:pPr indent="-365125">
              <a:buNone/>
            </a:pPr>
            <a:endParaRPr lang="en-US" dirty="0"/>
          </a:p>
          <a:p>
            <a:pPr indent="0">
              <a:buNone/>
            </a:pPr>
            <a:endParaRPr lang="en-US" dirty="0"/>
          </a:p>
          <a:p>
            <a:pPr indent="0">
              <a:buNone/>
            </a:pPr>
            <a:endParaRPr lang="en-US" dirty="0"/>
          </a:p>
        </p:txBody>
      </p:sp>
      <p:sp>
        <p:nvSpPr>
          <p:cNvPr id="430" name="Title 1"/>
          <p:cNvSpPr txBox="1">
            <a:spLocks noGrp="1"/>
          </p:cNvSpPr>
          <p:nvPr>
            <p:ph type="title"/>
          </p:nvPr>
        </p:nvSpPr>
        <p:spPr>
          <a:prstGeom prst="rect">
            <a:avLst/>
          </a:prstGeom>
        </p:spPr>
        <p:txBody>
          <a:bodyPr/>
          <a:lstStyle/>
          <a:p>
            <a:r>
              <a:rPr lang="en-US" dirty="0"/>
              <a:t>Visualizations:</a:t>
            </a:r>
          </a:p>
        </p:txBody>
      </p:sp>
      <p:pic>
        <p:nvPicPr>
          <p:cNvPr id="2" name="Picture 1" descr="image.png">
            <a:extLst>
              <a:ext uri="{FF2B5EF4-FFF2-40B4-BE49-F238E27FC236}">
                <a16:creationId xmlns:a16="http://schemas.microsoft.com/office/drawing/2014/main" id="{83BD485A-0DD8-5858-3249-B423CE5CB660}"/>
              </a:ext>
            </a:extLst>
          </p:cNvPr>
          <p:cNvPicPr>
            <a:picLocks noChangeAspect="1"/>
          </p:cNvPicPr>
          <p:nvPr/>
        </p:nvPicPr>
        <p:blipFill>
          <a:blip r:embed="rId2"/>
          <a:stretch>
            <a:fillRect/>
          </a:stretch>
        </p:blipFill>
        <p:spPr>
          <a:xfrm>
            <a:off x="1165157" y="2879180"/>
            <a:ext cx="4452753" cy="2953295"/>
          </a:xfrm>
          <a:prstGeom prst="rect">
            <a:avLst/>
          </a:prstGeom>
        </p:spPr>
      </p:pic>
      <p:pic>
        <p:nvPicPr>
          <p:cNvPr id="3" name="Picture 2" descr="image.png">
            <a:extLst>
              <a:ext uri="{FF2B5EF4-FFF2-40B4-BE49-F238E27FC236}">
                <a16:creationId xmlns:a16="http://schemas.microsoft.com/office/drawing/2014/main" id="{E78A4D99-1D2F-4E9C-7765-C5F36677282B}"/>
              </a:ext>
            </a:extLst>
          </p:cNvPr>
          <p:cNvPicPr>
            <a:picLocks noChangeAspect="1"/>
          </p:cNvPicPr>
          <p:nvPr/>
        </p:nvPicPr>
        <p:blipFill>
          <a:blip r:embed="rId3"/>
          <a:stretch>
            <a:fillRect/>
          </a:stretch>
        </p:blipFill>
        <p:spPr>
          <a:xfrm>
            <a:off x="5899175" y="2833070"/>
            <a:ext cx="3549625" cy="3045513"/>
          </a:xfrm>
          <a:prstGeom prst="rect">
            <a:avLst/>
          </a:prstGeom>
        </p:spPr>
      </p:pic>
    </p:spTree>
    <p:extLst>
      <p:ext uri="{BB962C8B-B14F-4D97-AF65-F5344CB8AC3E}">
        <p14:creationId xmlns:p14="http://schemas.microsoft.com/office/powerpoint/2010/main" val="1130214973"/>
      </p:ext>
    </p:extLst>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Slide Number Placeholder 4"/>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28</a:t>
            </a:fld>
            <a:endParaRPr/>
          </a:p>
        </p:txBody>
      </p:sp>
      <p:sp>
        <p:nvSpPr>
          <p:cNvPr id="428" name="Content Placeholder 2"/>
          <p:cNvSpPr txBox="1">
            <a:spLocks noGrp="1"/>
          </p:cNvSpPr>
          <p:nvPr>
            <p:ph type="body" idx="1"/>
          </p:nvPr>
        </p:nvSpPr>
        <p:spPr>
          <a:xfrm>
            <a:off x="762000" y="1225551"/>
            <a:ext cx="10691813" cy="4838700"/>
          </a:xfrm>
          <a:prstGeom prst="rect">
            <a:avLst/>
          </a:prstGeom>
        </p:spPr>
        <p:txBody>
          <a:bodyPr lIns="0" tIns="0" rIns="0" bIns="0" anchor="t"/>
          <a:lstStyle>
            <a:lvl2pPr>
              <a:buClrTx/>
              <a:buFont typeface="Arial"/>
            </a:lvl2pPr>
            <a:lvl3pPr marL="731519" indent="-182562">
              <a:spcBef>
                <a:spcPts val="400"/>
              </a:spcBef>
              <a:buClrTx/>
              <a:buFont typeface="Arial"/>
              <a:defRPr sz="1600"/>
            </a:lvl3pPr>
            <a:lvl4pPr marL="914400" indent="-182562">
              <a:spcBef>
                <a:spcPts val="400"/>
              </a:spcBef>
              <a:buClrTx/>
              <a:buFont typeface="Arial"/>
              <a:defRPr sz="1400"/>
            </a:lvl4pPr>
            <a:lvl5pPr marL="1097280" indent="-182880">
              <a:spcBef>
                <a:spcPts val="400"/>
              </a:spcBef>
              <a:buClrTx/>
              <a:buFont typeface="Helvetica"/>
              <a:defRPr sz="1200"/>
            </a:lvl5pPr>
          </a:lstStyle>
          <a:p>
            <a:pPr indent="0">
              <a:buNone/>
            </a:pPr>
            <a:r>
              <a:rPr lang="en-US" sz="1600" dirty="0">
                <a:ea typeface="+mj-lt"/>
                <a:cs typeface="+mj-lt"/>
              </a:rPr>
              <a:t>Confusion Matrix:  Illustrated true positives, false positives, true negatives, and false  negatives, giving a detailed view of classification performance.</a:t>
            </a:r>
          </a:p>
          <a:p>
            <a:pPr indent="-365125">
              <a:buFont typeface="Arial"/>
              <a:buChar char="•"/>
            </a:pPr>
            <a:endParaRPr lang="en-US" dirty="0"/>
          </a:p>
          <a:p>
            <a:pPr indent="-365125">
              <a:buNone/>
            </a:pPr>
            <a:endParaRPr lang="en-US" dirty="0"/>
          </a:p>
          <a:p>
            <a:pPr indent="-365125">
              <a:buNone/>
            </a:pPr>
            <a:endParaRPr lang="en-US" dirty="0"/>
          </a:p>
          <a:p>
            <a:pPr indent="0">
              <a:buNone/>
            </a:pPr>
            <a:endParaRPr lang="en-US" dirty="0"/>
          </a:p>
          <a:p>
            <a:pPr indent="0">
              <a:buNone/>
            </a:pPr>
            <a:endParaRPr lang="en-US" dirty="0"/>
          </a:p>
        </p:txBody>
      </p:sp>
      <p:sp>
        <p:nvSpPr>
          <p:cNvPr id="430" name="Title 1"/>
          <p:cNvSpPr txBox="1">
            <a:spLocks noGrp="1"/>
          </p:cNvSpPr>
          <p:nvPr>
            <p:ph type="title"/>
          </p:nvPr>
        </p:nvSpPr>
        <p:spPr>
          <a:prstGeom prst="rect">
            <a:avLst/>
          </a:prstGeom>
        </p:spPr>
        <p:txBody>
          <a:bodyPr/>
          <a:lstStyle/>
          <a:p>
            <a:r>
              <a:rPr lang="en-US" dirty="0"/>
              <a:t>Visualizations:</a:t>
            </a:r>
          </a:p>
        </p:txBody>
      </p:sp>
      <p:pic>
        <p:nvPicPr>
          <p:cNvPr id="3" name="Picture 2" descr="image.png">
            <a:extLst>
              <a:ext uri="{FF2B5EF4-FFF2-40B4-BE49-F238E27FC236}">
                <a16:creationId xmlns:a16="http://schemas.microsoft.com/office/drawing/2014/main" id="{63B5CCFF-F880-6515-7726-FB14FC051738}"/>
              </a:ext>
            </a:extLst>
          </p:cNvPr>
          <p:cNvPicPr>
            <a:picLocks noChangeAspect="1"/>
          </p:cNvPicPr>
          <p:nvPr/>
        </p:nvPicPr>
        <p:blipFill>
          <a:blip r:embed="rId2"/>
          <a:stretch>
            <a:fillRect/>
          </a:stretch>
        </p:blipFill>
        <p:spPr>
          <a:xfrm>
            <a:off x="3106738" y="1958975"/>
            <a:ext cx="5143500" cy="4257675"/>
          </a:xfrm>
          <a:prstGeom prst="rect">
            <a:avLst/>
          </a:prstGeom>
        </p:spPr>
      </p:pic>
    </p:spTree>
    <p:extLst>
      <p:ext uri="{BB962C8B-B14F-4D97-AF65-F5344CB8AC3E}">
        <p14:creationId xmlns:p14="http://schemas.microsoft.com/office/powerpoint/2010/main" val="2599575830"/>
      </p:ext>
    </p:extLst>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4729C-CC74-AA73-D978-6B166FFCF1C7}"/>
              </a:ext>
            </a:extLst>
          </p:cNvPr>
          <p:cNvSpPr txBox="1"/>
          <p:nvPr/>
        </p:nvSpPr>
        <p:spPr>
          <a:xfrm>
            <a:off x="768097" y="2034103"/>
            <a:ext cx="6754922" cy="6924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defTabSz="685800">
              <a:lnSpc>
                <a:spcPct val="90000"/>
              </a:lnSpc>
              <a:defRPr sz="5000" spc="-150">
                <a:solidFill>
                  <a:srgbClr val="FFFFFF"/>
                </a:solidFill>
                <a:latin typeface="Oracle Sans Bold"/>
                <a:ea typeface="Oracle Sans Bold"/>
                <a:cs typeface="Oracle Sans Bold"/>
                <a:sym typeface="Oracle Sans Bold"/>
              </a:defRPr>
            </a:lvl1pPr>
          </a:lstStyle>
          <a:p>
            <a:r>
              <a:rPr lang="en-CA" dirty="0"/>
              <a:t>Future</a:t>
            </a:r>
            <a:endParaRPr dirty="0"/>
          </a:p>
        </p:txBody>
      </p:sp>
      <p:sp>
        <p:nvSpPr>
          <p:cNvPr id="3" name="Accent Mark">
            <a:extLst>
              <a:ext uri="{FF2B5EF4-FFF2-40B4-BE49-F238E27FC236}">
                <a16:creationId xmlns:a16="http://schemas.microsoft.com/office/drawing/2014/main" id="{B392966C-1266-9C55-0033-C40A9BDB9D1C}"/>
              </a:ext>
            </a:extLst>
          </p:cNvPr>
          <p:cNvSpPr/>
          <p:nvPr/>
        </p:nvSpPr>
        <p:spPr>
          <a:xfrm flipH="1">
            <a:off x="771052" y="1790700"/>
            <a:ext cx="301753" cy="1"/>
          </a:xfrm>
          <a:prstGeom prst="line">
            <a:avLst/>
          </a:prstGeom>
          <a:ln w="38100">
            <a:solidFill>
              <a:srgbClr val="86B596"/>
            </a:solidFill>
          </a:ln>
        </p:spPr>
        <p:txBody>
          <a:bodyPr lIns="45719" rIns="45719"/>
          <a:lstStyle/>
          <a:p>
            <a:endParaRPr/>
          </a:p>
        </p:txBody>
      </p:sp>
    </p:spTree>
    <p:extLst>
      <p:ext uri="{BB962C8B-B14F-4D97-AF65-F5344CB8AC3E}">
        <p14:creationId xmlns:p14="http://schemas.microsoft.com/office/powerpoint/2010/main" val="897437424"/>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Slide Number Placeholder 4"/>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a:t>
            </a:fld>
            <a:endParaRPr/>
          </a:p>
        </p:txBody>
      </p:sp>
      <p:sp>
        <p:nvSpPr>
          <p:cNvPr id="428" name="Content Placeholder 2"/>
          <p:cNvSpPr txBox="1">
            <a:spLocks noGrp="1"/>
          </p:cNvSpPr>
          <p:nvPr>
            <p:ph type="body" idx="1"/>
          </p:nvPr>
        </p:nvSpPr>
        <p:spPr>
          <a:xfrm>
            <a:off x="762000" y="1871135"/>
            <a:ext cx="5892976" cy="3638549"/>
          </a:xfrm>
          <a:prstGeom prst="rect">
            <a:avLst/>
          </a:prstGeom>
        </p:spPr>
        <p:txBody>
          <a:bodyPr/>
          <a:lstStyle>
            <a:lvl2pPr>
              <a:buClrTx/>
              <a:buFont typeface="Arial"/>
            </a:lvl2pPr>
            <a:lvl3pPr marL="731519" indent="-182562">
              <a:spcBef>
                <a:spcPts val="400"/>
              </a:spcBef>
              <a:buClrTx/>
              <a:buFont typeface="Arial"/>
              <a:defRPr sz="1600"/>
            </a:lvl3pPr>
            <a:lvl4pPr marL="914400" indent="-182562">
              <a:spcBef>
                <a:spcPts val="400"/>
              </a:spcBef>
              <a:buClrTx/>
              <a:buFont typeface="Arial"/>
              <a:defRPr sz="1400"/>
            </a:lvl4pPr>
            <a:lvl5pPr marL="1097280" indent="-182880">
              <a:spcBef>
                <a:spcPts val="400"/>
              </a:spcBef>
              <a:buClrTx/>
              <a:buFont typeface="Helvetica"/>
              <a:defRPr sz="1200"/>
            </a:lvl5pPr>
          </a:lstStyle>
          <a:p>
            <a:pPr indent="0">
              <a:buNone/>
            </a:pPr>
            <a:r>
              <a:rPr lang="en-US" dirty="0"/>
              <a:t>Team Great Gray Owl:</a:t>
            </a:r>
          </a:p>
          <a:p>
            <a:pPr marL="285750" indent="-285750">
              <a:buFont typeface="Arial" panose="020B0604020202020204" pitchFamily="34" charset="0"/>
              <a:buChar char="•"/>
            </a:pPr>
            <a:r>
              <a:rPr lang="en-US" dirty="0"/>
              <a:t>Adam Purkiss</a:t>
            </a:r>
          </a:p>
          <a:p>
            <a:pPr marL="285750" indent="-285750">
              <a:buFont typeface="Arial" panose="020B0604020202020204" pitchFamily="34" charset="0"/>
              <a:buChar char="•"/>
            </a:pPr>
            <a:r>
              <a:rPr lang="en-US" dirty="0"/>
              <a:t>Armel N’go</a:t>
            </a:r>
          </a:p>
          <a:p>
            <a:pPr marL="285750" indent="-285750">
              <a:buFont typeface="Arial" panose="020B0604020202020204" pitchFamily="34" charset="0"/>
              <a:buChar char="•"/>
            </a:pPr>
            <a:r>
              <a:rPr lang="en-US" dirty="0"/>
              <a:t>Derek Lo</a:t>
            </a:r>
          </a:p>
          <a:p>
            <a:pPr marL="285750" indent="-285750">
              <a:buFont typeface="Arial" panose="020B0604020202020204" pitchFamily="34" charset="0"/>
              <a:buChar char="•"/>
            </a:pPr>
            <a:r>
              <a:rPr lang="en-US" dirty="0"/>
              <a:t>Jannat Kaur</a:t>
            </a:r>
          </a:p>
          <a:p>
            <a:pPr marL="285750" indent="-285750">
              <a:buFont typeface="Arial" panose="020B0604020202020204" pitchFamily="34" charset="0"/>
              <a:buChar char="•"/>
            </a:pPr>
            <a:r>
              <a:rPr lang="en-US" dirty="0"/>
              <a:t>Vrinda Garg</a:t>
            </a:r>
          </a:p>
          <a:p>
            <a:pPr marL="285750" indent="-285750">
              <a:buFont typeface="Arial" panose="020B0604020202020204" pitchFamily="34" charset="0"/>
              <a:buChar char="•"/>
            </a:pPr>
            <a:endParaRPr lang="en-US" dirty="0"/>
          </a:p>
          <a:p>
            <a:pPr indent="0">
              <a:buNone/>
            </a:pPr>
            <a:endParaRPr lang="en-US" dirty="0"/>
          </a:p>
        </p:txBody>
      </p:sp>
      <p:sp>
        <p:nvSpPr>
          <p:cNvPr id="430" name="Title 1"/>
          <p:cNvSpPr txBox="1">
            <a:spLocks noGrp="1"/>
          </p:cNvSpPr>
          <p:nvPr>
            <p:ph type="title"/>
          </p:nvPr>
        </p:nvSpPr>
        <p:spPr>
          <a:xfrm>
            <a:off x="762000" y="313015"/>
            <a:ext cx="10685907" cy="571500"/>
          </a:xfrm>
          <a:prstGeom prst="rect">
            <a:avLst/>
          </a:prstGeom>
        </p:spPr>
        <p:txBody>
          <a:bodyPr/>
          <a:lstStyle/>
          <a:p>
            <a:r>
              <a:rPr lang="en-US" dirty="0"/>
              <a:t>Team members</a:t>
            </a:r>
            <a:endParaRPr dirty="0"/>
          </a:p>
        </p:txBody>
      </p:sp>
      <p:pic>
        <p:nvPicPr>
          <p:cNvPr id="2" name="Picture 1" descr="An owl flying over a post&#10;&#10;Description automatically generated">
            <a:extLst>
              <a:ext uri="{FF2B5EF4-FFF2-40B4-BE49-F238E27FC236}">
                <a16:creationId xmlns:a16="http://schemas.microsoft.com/office/drawing/2014/main" id="{5163F7F4-F4C0-9195-25D9-5A5FE5DDA05D}"/>
              </a:ext>
            </a:extLst>
          </p:cNvPr>
          <p:cNvPicPr>
            <a:picLocks noChangeAspect="1"/>
          </p:cNvPicPr>
          <p:nvPr/>
        </p:nvPicPr>
        <p:blipFill>
          <a:blip r:embed="rId2"/>
          <a:stretch>
            <a:fillRect/>
          </a:stretch>
        </p:blipFill>
        <p:spPr>
          <a:xfrm>
            <a:off x="4189497" y="1494366"/>
            <a:ext cx="5232489" cy="348543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Slide Number Placeholder 4"/>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30</a:t>
            </a:fld>
            <a:endParaRPr/>
          </a:p>
        </p:txBody>
      </p:sp>
      <p:sp>
        <p:nvSpPr>
          <p:cNvPr id="428" name="Content Placeholder 2"/>
          <p:cNvSpPr txBox="1">
            <a:spLocks noGrp="1"/>
          </p:cNvSpPr>
          <p:nvPr>
            <p:ph type="body" idx="1"/>
          </p:nvPr>
        </p:nvSpPr>
        <p:spPr>
          <a:xfrm>
            <a:off x="762000" y="1371601"/>
            <a:ext cx="10691813" cy="1976277"/>
          </a:xfrm>
          <a:prstGeom prst="rect">
            <a:avLst/>
          </a:prstGeom>
        </p:spPr>
        <p:txBody>
          <a:bodyPr lIns="0" tIns="0" rIns="0" bIns="0" anchor="t"/>
          <a:lstStyle>
            <a:lvl2pPr>
              <a:buClrTx/>
              <a:buFont typeface="Arial"/>
            </a:lvl2pPr>
            <a:lvl3pPr marL="731519" indent="-182562">
              <a:spcBef>
                <a:spcPts val="400"/>
              </a:spcBef>
              <a:buClrTx/>
              <a:buFont typeface="Arial"/>
              <a:defRPr sz="1600"/>
            </a:lvl3pPr>
            <a:lvl4pPr marL="914400" indent="-182562">
              <a:spcBef>
                <a:spcPts val="400"/>
              </a:spcBef>
              <a:buClrTx/>
              <a:buFont typeface="Arial"/>
              <a:defRPr sz="1400"/>
            </a:lvl4pPr>
            <a:lvl5pPr marL="1097280" indent="-182880">
              <a:spcBef>
                <a:spcPts val="400"/>
              </a:spcBef>
              <a:buClrTx/>
              <a:buFont typeface="Helvetica"/>
              <a:defRPr sz="1200"/>
            </a:lvl5pPr>
          </a:lstStyle>
          <a:p>
            <a:pPr indent="0">
              <a:buNone/>
            </a:pPr>
            <a:r>
              <a:rPr lang="en-US" dirty="0"/>
              <a:t>The model developed here effectively uses existing data to determine the optimal path forward. In the future, this approach could be expanded to guide ABC in exploring additional funding opportunities. By integrating data on grant trends over time, we could identify potential opportunities to approach specific donors for further support, helping ABC strategically plan for sustainable conservation funding.</a:t>
            </a:r>
          </a:p>
        </p:txBody>
      </p:sp>
      <p:sp>
        <p:nvSpPr>
          <p:cNvPr id="430" name="Title 1"/>
          <p:cNvSpPr txBox="1">
            <a:spLocks noGrp="1"/>
          </p:cNvSpPr>
          <p:nvPr>
            <p:ph type="title"/>
          </p:nvPr>
        </p:nvSpPr>
        <p:spPr>
          <a:prstGeom prst="rect">
            <a:avLst/>
          </a:prstGeom>
        </p:spPr>
        <p:txBody>
          <a:bodyPr/>
          <a:lstStyle/>
          <a:p>
            <a:r>
              <a:rPr lang="en-US" dirty="0"/>
              <a:t>Future Improvements:</a:t>
            </a:r>
            <a:endParaRPr dirty="0"/>
          </a:p>
        </p:txBody>
      </p:sp>
    </p:spTree>
    <p:extLst>
      <p:ext uri="{BB962C8B-B14F-4D97-AF65-F5344CB8AC3E}">
        <p14:creationId xmlns:p14="http://schemas.microsoft.com/office/powerpoint/2010/main" val="1555971952"/>
      </p:ext>
    </p:extLst>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 name="Title 1"/>
          <p:cNvSpPr txBox="1"/>
          <p:nvPr/>
        </p:nvSpPr>
        <p:spPr>
          <a:xfrm>
            <a:off x="729596" y="2082228"/>
            <a:ext cx="6754923" cy="10452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defTabSz="685800">
              <a:lnSpc>
                <a:spcPct val="80000"/>
              </a:lnSpc>
              <a:defRPr sz="8000" spc="-300">
                <a:solidFill>
                  <a:srgbClr val="2C4A35"/>
                </a:solidFill>
                <a:latin typeface="Oracle Sans Bold"/>
                <a:ea typeface="Oracle Sans Bold"/>
                <a:cs typeface="Oracle Sans Bold"/>
                <a:sym typeface="Oracle Sans Bold"/>
              </a:defRPr>
            </a:lvl1pPr>
          </a:lstStyle>
          <a:p>
            <a:r>
              <a:rPr dirty="0">
                <a:solidFill>
                  <a:srgbClr val="EDEEEC"/>
                </a:solidFill>
              </a:rPr>
              <a:t>Thank you</a:t>
            </a:r>
          </a:p>
        </p:txBody>
      </p:sp>
      <p:sp>
        <p:nvSpPr>
          <p:cNvPr id="637" name="Accent Mark"/>
          <p:cNvSpPr/>
          <p:nvPr/>
        </p:nvSpPr>
        <p:spPr>
          <a:xfrm flipH="1">
            <a:off x="771052" y="1790700"/>
            <a:ext cx="301753" cy="1"/>
          </a:xfrm>
          <a:prstGeom prst="line">
            <a:avLst/>
          </a:prstGeom>
          <a:ln w="38100">
            <a:solidFill>
              <a:srgbClr val="86B596"/>
            </a:solidFill>
          </a:ln>
        </p:spPr>
        <p:txBody>
          <a:bodyPr lIns="45719" rIns="45719"/>
          <a:lstStyle/>
          <a:p>
            <a:endParaRPr/>
          </a:p>
        </p:txBody>
      </p:sp>
      <p:sp>
        <p:nvSpPr>
          <p:cNvPr id="638" name="Slide Number Placeholder 2"/>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31</a:t>
            </a:fld>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Slide Number Placeholder 4"/>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4</a:t>
            </a:fld>
            <a:endParaRPr/>
          </a:p>
        </p:txBody>
      </p:sp>
      <p:sp>
        <p:nvSpPr>
          <p:cNvPr id="428" name="Content Placeholder 2"/>
          <p:cNvSpPr txBox="1">
            <a:spLocks noGrp="1"/>
          </p:cNvSpPr>
          <p:nvPr>
            <p:ph type="body" idx="1"/>
          </p:nvPr>
        </p:nvSpPr>
        <p:spPr>
          <a:xfrm>
            <a:off x="762000" y="1371601"/>
            <a:ext cx="10691813" cy="2057399"/>
          </a:xfrm>
          <a:prstGeom prst="rect">
            <a:avLst/>
          </a:prstGeom>
        </p:spPr>
        <p:txBody>
          <a:bodyPr lIns="0" tIns="0" rIns="0" bIns="0" anchor="t"/>
          <a:lstStyle>
            <a:lvl2pPr>
              <a:buClrTx/>
              <a:buFont typeface="Arial"/>
            </a:lvl2pPr>
            <a:lvl3pPr marL="731519" indent="-182562">
              <a:spcBef>
                <a:spcPts val="400"/>
              </a:spcBef>
              <a:buClrTx/>
              <a:buFont typeface="Arial"/>
              <a:defRPr sz="1600"/>
            </a:lvl3pPr>
            <a:lvl4pPr marL="914400" indent="-182562">
              <a:spcBef>
                <a:spcPts val="400"/>
              </a:spcBef>
              <a:buClrTx/>
              <a:buFont typeface="Arial"/>
              <a:defRPr sz="1400"/>
            </a:lvl4pPr>
            <a:lvl5pPr marL="1097280" indent="-182880">
              <a:spcBef>
                <a:spcPts val="400"/>
              </a:spcBef>
              <a:buClrTx/>
              <a:buFont typeface="Helvetica"/>
              <a:defRPr sz="1200"/>
            </a:lvl5pPr>
          </a:lstStyle>
          <a:p>
            <a:pPr indent="-365125">
              <a:buNone/>
            </a:pPr>
            <a:r>
              <a:rPr lang="en-US" sz="1600" dirty="0">
                <a:ea typeface="+mj-lt"/>
                <a:cs typeface="+mj-lt"/>
              </a:rPr>
              <a:t>American Bird Conservancy (ABC) is dedicated to conserving wild birds and their habitats throughout the Americas. American Bird Conservancy (ABC) is dedicated to conserving wild birds and their habitats throughout the Americas. With the help of AI we will help ensure that ABC can get the most out of the money they have access to. Through modelling of habitat, projects, activities and funding we can guide ABC on where to prioritize efforts.</a:t>
            </a:r>
            <a:endParaRPr lang="en-US" sz="1600" dirty="0"/>
          </a:p>
          <a:p>
            <a:pPr indent="-365125">
              <a:buNone/>
            </a:pPr>
            <a:r>
              <a:rPr lang="en-US" sz="1600" dirty="0"/>
              <a:t>Simply put we want ABC to get the most bang for their buck.</a:t>
            </a:r>
          </a:p>
          <a:p>
            <a:pPr indent="-365125">
              <a:buNone/>
            </a:pPr>
            <a:endParaRPr lang="en-US" dirty="0"/>
          </a:p>
          <a:p>
            <a:endParaRPr lang="en-US" dirty="0"/>
          </a:p>
          <a:p>
            <a:pPr indent="-365125">
              <a:buNone/>
            </a:pPr>
            <a:endParaRPr lang="en-US" dirty="0"/>
          </a:p>
          <a:p>
            <a:pPr indent="0">
              <a:buNone/>
            </a:pPr>
            <a:endParaRPr lang="en-US" dirty="0"/>
          </a:p>
        </p:txBody>
      </p:sp>
      <p:sp>
        <p:nvSpPr>
          <p:cNvPr id="430" name="Title 1"/>
          <p:cNvSpPr txBox="1">
            <a:spLocks noGrp="1"/>
          </p:cNvSpPr>
          <p:nvPr>
            <p:ph type="title"/>
          </p:nvPr>
        </p:nvSpPr>
        <p:spPr>
          <a:prstGeom prst="rect">
            <a:avLst/>
          </a:prstGeom>
        </p:spPr>
        <p:txBody>
          <a:bodyPr/>
          <a:lstStyle/>
          <a:p>
            <a:r>
              <a:rPr lang="en-US" dirty="0"/>
              <a:t>User Story</a:t>
            </a:r>
            <a:endParaRPr dirty="0"/>
          </a:p>
        </p:txBody>
      </p:sp>
      <p:sp>
        <p:nvSpPr>
          <p:cNvPr id="3" name="Title 1">
            <a:extLst>
              <a:ext uri="{FF2B5EF4-FFF2-40B4-BE49-F238E27FC236}">
                <a16:creationId xmlns:a16="http://schemas.microsoft.com/office/drawing/2014/main" id="{32763C33-9239-02C6-0336-5635F9797121}"/>
              </a:ext>
            </a:extLst>
          </p:cNvPr>
          <p:cNvSpPr txBox="1">
            <a:spLocks/>
          </p:cNvSpPr>
          <p:nvPr/>
        </p:nvSpPr>
        <p:spPr>
          <a:xfrm>
            <a:off x="762000" y="3206624"/>
            <a:ext cx="10685907" cy="571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lstStyle>
            <a:lvl1pPr marL="0" marR="0" indent="0" algn="l" defTabSz="914400" rtl="0" latinLnBrk="0">
              <a:lnSpc>
                <a:spcPct val="95000"/>
              </a:lnSpc>
              <a:spcBef>
                <a:spcPts val="1000"/>
              </a:spcBef>
              <a:spcAft>
                <a:spcPts val="0"/>
              </a:spcAft>
              <a:buClrTx/>
              <a:buSzTx/>
              <a:buFontTx/>
              <a:buNone/>
              <a:tabLst/>
              <a:defRPr sz="2400" b="0" i="0" u="none" strike="noStrike" cap="none" spc="0" baseline="0">
                <a:solidFill>
                  <a:srgbClr val="FFFFFF"/>
                </a:solidFill>
                <a:uFillTx/>
                <a:latin typeface="Oracle Sans Bold"/>
                <a:ea typeface="Oracle Sans Bold"/>
                <a:cs typeface="Oracle Sans Bold"/>
                <a:sym typeface="Oracle Sans Bold"/>
              </a:defRPr>
            </a:lvl1pPr>
            <a:lvl2pPr marL="0" marR="0" indent="0" algn="l" defTabSz="914400" rtl="0" latinLnBrk="0">
              <a:lnSpc>
                <a:spcPct val="95000"/>
              </a:lnSpc>
              <a:spcBef>
                <a:spcPts val="1000"/>
              </a:spcBef>
              <a:spcAft>
                <a:spcPts val="0"/>
              </a:spcAft>
              <a:buClrTx/>
              <a:buSzTx/>
              <a:buFontTx/>
              <a:buNone/>
              <a:tabLst/>
              <a:defRPr sz="2400" b="0" i="0" u="none" strike="noStrike" cap="none" spc="0" baseline="0">
                <a:solidFill>
                  <a:srgbClr val="FFFFFF"/>
                </a:solidFill>
                <a:uFillTx/>
                <a:latin typeface="Oracle Sans Bold"/>
                <a:ea typeface="Oracle Sans Bold"/>
                <a:cs typeface="Oracle Sans Bold"/>
                <a:sym typeface="Oracle Sans Bold"/>
              </a:defRPr>
            </a:lvl2pPr>
            <a:lvl3pPr marL="0" marR="0" indent="0" algn="l" defTabSz="914400" rtl="0" latinLnBrk="0">
              <a:lnSpc>
                <a:spcPct val="95000"/>
              </a:lnSpc>
              <a:spcBef>
                <a:spcPts val="1000"/>
              </a:spcBef>
              <a:spcAft>
                <a:spcPts val="0"/>
              </a:spcAft>
              <a:buClrTx/>
              <a:buSzTx/>
              <a:buFontTx/>
              <a:buNone/>
              <a:tabLst/>
              <a:defRPr sz="2400" b="0" i="0" u="none" strike="noStrike" cap="none" spc="0" baseline="0">
                <a:solidFill>
                  <a:srgbClr val="FFFFFF"/>
                </a:solidFill>
                <a:uFillTx/>
                <a:latin typeface="Oracle Sans Bold"/>
                <a:ea typeface="Oracle Sans Bold"/>
                <a:cs typeface="Oracle Sans Bold"/>
                <a:sym typeface="Oracle Sans Bold"/>
              </a:defRPr>
            </a:lvl3pPr>
            <a:lvl4pPr marL="0" marR="0" indent="0" algn="l" defTabSz="914400" rtl="0" latinLnBrk="0">
              <a:lnSpc>
                <a:spcPct val="95000"/>
              </a:lnSpc>
              <a:spcBef>
                <a:spcPts val="1000"/>
              </a:spcBef>
              <a:spcAft>
                <a:spcPts val="0"/>
              </a:spcAft>
              <a:buClrTx/>
              <a:buSzTx/>
              <a:buFontTx/>
              <a:buNone/>
              <a:tabLst/>
              <a:defRPr sz="2400" b="0" i="0" u="none" strike="noStrike" cap="none" spc="0" baseline="0">
                <a:solidFill>
                  <a:srgbClr val="FFFFFF"/>
                </a:solidFill>
                <a:uFillTx/>
                <a:latin typeface="Oracle Sans Bold"/>
                <a:ea typeface="Oracle Sans Bold"/>
                <a:cs typeface="Oracle Sans Bold"/>
                <a:sym typeface="Oracle Sans Bold"/>
              </a:defRPr>
            </a:lvl4pPr>
            <a:lvl5pPr marL="0" marR="0" indent="0" algn="l" defTabSz="914400" rtl="0" latinLnBrk="0">
              <a:lnSpc>
                <a:spcPct val="95000"/>
              </a:lnSpc>
              <a:spcBef>
                <a:spcPts val="1000"/>
              </a:spcBef>
              <a:spcAft>
                <a:spcPts val="0"/>
              </a:spcAft>
              <a:buClrTx/>
              <a:buSzTx/>
              <a:buFontTx/>
              <a:buNone/>
              <a:tabLst/>
              <a:defRPr sz="2400" b="0" i="0" u="none" strike="noStrike" cap="none" spc="0" baseline="0">
                <a:solidFill>
                  <a:srgbClr val="FFFFFF"/>
                </a:solidFill>
                <a:uFillTx/>
                <a:latin typeface="Oracle Sans Bold"/>
                <a:ea typeface="Oracle Sans Bold"/>
                <a:cs typeface="Oracle Sans Bold"/>
                <a:sym typeface="Oracle Sans Bold"/>
              </a:defRPr>
            </a:lvl5pPr>
            <a:lvl6pPr marL="0" marR="0" indent="0" algn="l" defTabSz="914400" rtl="0" latinLnBrk="0">
              <a:lnSpc>
                <a:spcPct val="95000"/>
              </a:lnSpc>
              <a:spcBef>
                <a:spcPts val="1000"/>
              </a:spcBef>
              <a:spcAft>
                <a:spcPts val="0"/>
              </a:spcAft>
              <a:buClrTx/>
              <a:buSzTx/>
              <a:buFontTx/>
              <a:buNone/>
              <a:tabLst/>
              <a:defRPr sz="2400" b="0" i="0" u="none" strike="noStrike" cap="none" spc="0" baseline="0">
                <a:solidFill>
                  <a:srgbClr val="FFFFFF"/>
                </a:solidFill>
                <a:uFillTx/>
                <a:latin typeface="Oracle Sans Bold"/>
                <a:ea typeface="Oracle Sans Bold"/>
                <a:cs typeface="Oracle Sans Bold"/>
                <a:sym typeface="Oracle Sans Bold"/>
              </a:defRPr>
            </a:lvl6pPr>
            <a:lvl7pPr marL="0" marR="0" indent="0" algn="l" defTabSz="914400" rtl="0" latinLnBrk="0">
              <a:lnSpc>
                <a:spcPct val="95000"/>
              </a:lnSpc>
              <a:spcBef>
                <a:spcPts val="1000"/>
              </a:spcBef>
              <a:spcAft>
                <a:spcPts val="0"/>
              </a:spcAft>
              <a:buClrTx/>
              <a:buSzTx/>
              <a:buFontTx/>
              <a:buNone/>
              <a:tabLst/>
              <a:defRPr sz="2400" b="0" i="0" u="none" strike="noStrike" cap="none" spc="0" baseline="0">
                <a:solidFill>
                  <a:srgbClr val="FFFFFF"/>
                </a:solidFill>
                <a:uFillTx/>
                <a:latin typeface="Oracle Sans Bold"/>
                <a:ea typeface="Oracle Sans Bold"/>
                <a:cs typeface="Oracle Sans Bold"/>
                <a:sym typeface="Oracle Sans Bold"/>
              </a:defRPr>
            </a:lvl7pPr>
            <a:lvl8pPr marL="0" marR="0" indent="0" algn="l" defTabSz="914400" rtl="0" latinLnBrk="0">
              <a:lnSpc>
                <a:spcPct val="95000"/>
              </a:lnSpc>
              <a:spcBef>
                <a:spcPts val="1000"/>
              </a:spcBef>
              <a:spcAft>
                <a:spcPts val="0"/>
              </a:spcAft>
              <a:buClrTx/>
              <a:buSzTx/>
              <a:buFontTx/>
              <a:buNone/>
              <a:tabLst/>
              <a:defRPr sz="2400" b="0" i="0" u="none" strike="noStrike" cap="none" spc="0" baseline="0">
                <a:solidFill>
                  <a:srgbClr val="FFFFFF"/>
                </a:solidFill>
                <a:uFillTx/>
                <a:latin typeface="Oracle Sans Bold"/>
                <a:ea typeface="Oracle Sans Bold"/>
                <a:cs typeface="Oracle Sans Bold"/>
                <a:sym typeface="Oracle Sans Bold"/>
              </a:defRPr>
            </a:lvl8pPr>
            <a:lvl9pPr marL="0" marR="0" indent="0" algn="l" defTabSz="914400" rtl="0" latinLnBrk="0">
              <a:lnSpc>
                <a:spcPct val="95000"/>
              </a:lnSpc>
              <a:spcBef>
                <a:spcPts val="1000"/>
              </a:spcBef>
              <a:spcAft>
                <a:spcPts val="0"/>
              </a:spcAft>
              <a:buClrTx/>
              <a:buSzTx/>
              <a:buFontTx/>
              <a:buNone/>
              <a:tabLst/>
              <a:defRPr sz="2400" b="0" i="0" u="none" strike="noStrike" cap="none" spc="0" baseline="0">
                <a:solidFill>
                  <a:srgbClr val="FFFFFF"/>
                </a:solidFill>
                <a:uFillTx/>
                <a:latin typeface="Oracle Sans Bold"/>
                <a:ea typeface="Oracle Sans Bold"/>
                <a:cs typeface="Oracle Sans Bold"/>
                <a:sym typeface="Oracle Sans Bold"/>
              </a:defRPr>
            </a:lvl9pPr>
          </a:lstStyle>
          <a:p>
            <a:pPr hangingPunct="1"/>
            <a:r>
              <a:rPr lang="en-US" dirty="0"/>
              <a:t>Challenge Overview</a:t>
            </a:r>
          </a:p>
        </p:txBody>
      </p:sp>
      <p:sp>
        <p:nvSpPr>
          <p:cNvPr id="4" name="Content Placeholder 2">
            <a:extLst>
              <a:ext uri="{FF2B5EF4-FFF2-40B4-BE49-F238E27FC236}">
                <a16:creationId xmlns:a16="http://schemas.microsoft.com/office/drawing/2014/main" id="{8C248370-68F6-6477-A13A-236AE05E5382}"/>
              </a:ext>
            </a:extLst>
          </p:cNvPr>
          <p:cNvSpPr txBox="1">
            <a:spLocks/>
          </p:cNvSpPr>
          <p:nvPr/>
        </p:nvSpPr>
        <p:spPr>
          <a:xfrm>
            <a:off x="762000" y="3606799"/>
            <a:ext cx="10764750" cy="1879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lstStyle>
            <a:lvl1pPr marL="0" marR="0" indent="-365759" algn="l" defTabSz="914400" rtl="0" latinLnBrk="0">
              <a:lnSpc>
                <a:spcPct val="95000"/>
              </a:lnSpc>
              <a:spcBef>
                <a:spcPts val="600"/>
              </a:spcBef>
              <a:spcAft>
                <a:spcPts val="0"/>
              </a:spcAft>
              <a:buClr>
                <a:srgbClr val="86B596"/>
              </a:buClr>
              <a:buSzPct val="100000"/>
              <a:buFontTx/>
              <a:buAutoNum type="arabicPeriod"/>
              <a:tabLst/>
              <a:defRPr sz="1800" b="0" i="0" u="none" strike="noStrike" cap="none" spc="0" baseline="0">
                <a:solidFill>
                  <a:srgbClr val="FFFFFF"/>
                </a:solidFill>
                <a:uFillTx/>
                <a:latin typeface="+mj-lt"/>
                <a:ea typeface="+mj-ea"/>
                <a:cs typeface="+mj-cs"/>
                <a:sym typeface="Oracle Sans Regular"/>
              </a:defRPr>
            </a:lvl1pPr>
            <a:lvl2pPr marL="548640" marR="0" indent="-182879" algn="l" defTabSz="914400" rtl="0" latinLnBrk="0">
              <a:lnSpc>
                <a:spcPct val="95000"/>
              </a:lnSpc>
              <a:spcBef>
                <a:spcPts val="600"/>
              </a:spcBef>
              <a:spcAft>
                <a:spcPts val="0"/>
              </a:spcAft>
              <a:buClrTx/>
              <a:buSzPct val="100000"/>
              <a:buFont typeface="Arial"/>
              <a:buChar char="•"/>
              <a:tabLst/>
              <a:defRPr sz="1800" b="0" i="0" u="none" strike="noStrike" cap="none" spc="0" baseline="0">
                <a:solidFill>
                  <a:srgbClr val="FFFFFF"/>
                </a:solidFill>
                <a:uFillTx/>
                <a:latin typeface="+mj-lt"/>
                <a:ea typeface="+mj-ea"/>
                <a:cs typeface="+mj-cs"/>
                <a:sym typeface="Oracle Sans Regular"/>
              </a:defRPr>
            </a:lvl2pPr>
            <a:lvl3pPr marL="731519" marR="0" indent="-182562" algn="l" defTabSz="914400" rtl="0" latinLnBrk="0">
              <a:lnSpc>
                <a:spcPct val="95000"/>
              </a:lnSpc>
              <a:spcBef>
                <a:spcPts val="400"/>
              </a:spcBef>
              <a:spcAft>
                <a:spcPts val="0"/>
              </a:spcAft>
              <a:buClrTx/>
              <a:buSzPct val="100000"/>
              <a:buFont typeface="Arial"/>
              <a:buChar char="•"/>
              <a:tabLst/>
              <a:defRPr sz="1600" b="0" i="0" u="none" strike="noStrike" cap="none" spc="0" baseline="0">
                <a:solidFill>
                  <a:srgbClr val="FFFFFF"/>
                </a:solidFill>
                <a:uFillTx/>
                <a:latin typeface="+mj-lt"/>
                <a:ea typeface="+mj-ea"/>
                <a:cs typeface="+mj-cs"/>
                <a:sym typeface="Oracle Sans Regular"/>
              </a:defRPr>
            </a:lvl3pPr>
            <a:lvl4pPr marL="914400" marR="0" indent="-182562" algn="l" defTabSz="914400" rtl="0" latinLnBrk="0">
              <a:lnSpc>
                <a:spcPct val="95000"/>
              </a:lnSpc>
              <a:spcBef>
                <a:spcPts val="400"/>
              </a:spcBef>
              <a:spcAft>
                <a:spcPts val="0"/>
              </a:spcAft>
              <a:buClrTx/>
              <a:buSzPct val="100000"/>
              <a:buFont typeface="Arial"/>
              <a:buChar char="•"/>
              <a:tabLst/>
              <a:defRPr sz="1400" b="0" i="0" u="none" strike="noStrike" cap="none" spc="0" baseline="0">
                <a:solidFill>
                  <a:srgbClr val="FFFFFF"/>
                </a:solidFill>
                <a:uFillTx/>
                <a:latin typeface="+mj-lt"/>
                <a:ea typeface="+mj-ea"/>
                <a:cs typeface="+mj-cs"/>
                <a:sym typeface="Oracle Sans Regular"/>
              </a:defRPr>
            </a:lvl4pPr>
            <a:lvl5pPr marL="1097280" marR="0" indent="-182880" algn="l" defTabSz="914400" rtl="0" latinLnBrk="0">
              <a:lnSpc>
                <a:spcPct val="95000"/>
              </a:lnSpc>
              <a:spcBef>
                <a:spcPts val="400"/>
              </a:spcBef>
              <a:spcAft>
                <a:spcPts val="0"/>
              </a:spcAft>
              <a:buClrTx/>
              <a:buSzPct val="100000"/>
              <a:buFont typeface="Helvetica"/>
              <a:buChar char="•"/>
              <a:tabLst/>
              <a:defRPr sz="1200" b="0" i="0" u="none" strike="noStrike" cap="none" spc="0" baseline="0">
                <a:solidFill>
                  <a:srgbClr val="FFFFFF"/>
                </a:solidFill>
                <a:uFillTx/>
                <a:latin typeface="+mj-lt"/>
                <a:ea typeface="+mj-ea"/>
                <a:cs typeface="+mj-cs"/>
                <a:sym typeface="Oracle Sans Regular"/>
              </a:defRPr>
            </a:lvl5pPr>
            <a:lvl6pPr marL="1188720" marR="0" indent="-274320" algn="l" defTabSz="914400" rtl="0" latinLnBrk="0">
              <a:lnSpc>
                <a:spcPct val="95000"/>
              </a:lnSpc>
              <a:spcBef>
                <a:spcPts val="600"/>
              </a:spcBef>
              <a:spcAft>
                <a:spcPts val="0"/>
              </a:spcAft>
              <a:buClr>
                <a:srgbClr val="DDFF7C"/>
              </a:buClr>
              <a:buSzPct val="100000"/>
              <a:buFontTx/>
              <a:buChar char="•"/>
              <a:tabLst/>
              <a:defRPr sz="1800" b="0" i="0" u="none" strike="noStrike" cap="none" spc="0" baseline="0">
                <a:solidFill>
                  <a:srgbClr val="FFFFFF"/>
                </a:solidFill>
                <a:uFillTx/>
                <a:latin typeface="+mj-lt"/>
                <a:ea typeface="+mj-ea"/>
                <a:cs typeface="+mj-cs"/>
                <a:sym typeface="Oracle Sans Regular"/>
              </a:defRPr>
            </a:lvl6pPr>
            <a:lvl7pPr marL="1371600" marR="0" indent="-274319" algn="l" defTabSz="914400" rtl="0" latinLnBrk="0">
              <a:lnSpc>
                <a:spcPct val="95000"/>
              </a:lnSpc>
              <a:spcBef>
                <a:spcPts val="600"/>
              </a:spcBef>
              <a:spcAft>
                <a:spcPts val="0"/>
              </a:spcAft>
              <a:buClr>
                <a:srgbClr val="DDFF7C"/>
              </a:buClr>
              <a:buSzPct val="100000"/>
              <a:buFontTx/>
              <a:buChar char="•"/>
              <a:tabLst/>
              <a:defRPr sz="1800" b="0" i="0" u="none" strike="noStrike" cap="none" spc="0" baseline="0">
                <a:solidFill>
                  <a:srgbClr val="FFFFFF"/>
                </a:solidFill>
                <a:uFillTx/>
                <a:latin typeface="+mj-lt"/>
                <a:ea typeface="+mj-ea"/>
                <a:cs typeface="+mj-cs"/>
                <a:sym typeface="Oracle Sans Regular"/>
              </a:defRPr>
            </a:lvl7pPr>
            <a:lvl8pPr marL="3429000" marR="0" indent="-228600" algn="l" defTabSz="914400" rtl="0" latinLnBrk="0">
              <a:lnSpc>
                <a:spcPct val="95000"/>
              </a:lnSpc>
              <a:spcBef>
                <a:spcPts val="600"/>
              </a:spcBef>
              <a:spcAft>
                <a:spcPts val="0"/>
              </a:spcAft>
              <a:buClr>
                <a:srgbClr val="DDFF7C"/>
              </a:buClr>
              <a:buSzPct val="100000"/>
              <a:buFontTx/>
              <a:buChar char="•"/>
              <a:tabLst/>
              <a:defRPr sz="1800" b="0" i="0" u="none" strike="noStrike" cap="none" spc="0" baseline="0">
                <a:solidFill>
                  <a:srgbClr val="FFFFFF"/>
                </a:solidFill>
                <a:uFillTx/>
                <a:latin typeface="+mj-lt"/>
                <a:ea typeface="+mj-ea"/>
                <a:cs typeface="+mj-cs"/>
                <a:sym typeface="Oracle Sans Regular"/>
              </a:defRPr>
            </a:lvl8pPr>
            <a:lvl9pPr marL="3886200" marR="0" indent="-228600" algn="l" defTabSz="914400" rtl="0" latinLnBrk="0">
              <a:lnSpc>
                <a:spcPct val="95000"/>
              </a:lnSpc>
              <a:spcBef>
                <a:spcPts val="600"/>
              </a:spcBef>
              <a:spcAft>
                <a:spcPts val="0"/>
              </a:spcAft>
              <a:buClr>
                <a:srgbClr val="DDFF7C"/>
              </a:buClr>
              <a:buSzPct val="100000"/>
              <a:buFontTx/>
              <a:buChar char="•"/>
              <a:tabLst/>
              <a:defRPr sz="1800" b="0" i="0" u="none" strike="noStrike" cap="none" spc="0" baseline="0">
                <a:solidFill>
                  <a:srgbClr val="FFFFFF"/>
                </a:solidFill>
                <a:uFillTx/>
                <a:latin typeface="+mj-lt"/>
                <a:ea typeface="+mj-ea"/>
                <a:cs typeface="+mj-cs"/>
                <a:sym typeface="Oracle Sans Regular"/>
              </a:defRPr>
            </a:lvl9pPr>
          </a:lstStyle>
          <a:p>
            <a:pPr indent="-365125" hangingPunct="1">
              <a:buFontTx/>
              <a:buNone/>
            </a:pPr>
            <a:endParaRPr lang="en-US" dirty="0"/>
          </a:p>
          <a:p>
            <a:pPr hangingPunct="1"/>
            <a:endParaRPr lang="en-US" dirty="0"/>
          </a:p>
          <a:p>
            <a:pPr indent="0" hangingPunct="1">
              <a:buFontTx/>
              <a:buNone/>
            </a:pPr>
            <a:r>
              <a:rPr lang="en-US" sz="1600" dirty="0"/>
              <a:t>The American Bird Conservancy (ABC) is committed to conserving bird species and their habitats across the Americas. However, with limited funding and resources, ABC faces the challenge of prioritizing projects to achieve the highest impact. This project leverages data-driven AI models to assess ecological risks, conservation costs, and habitat potential, guiding ABC in strategic decision-making. Our goal is to help ABC maximize the effectiveness of their funding by identifying high-priority projects and providing actionable insights for sustainable conservation efforts.</a:t>
            </a:r>
          </a:p>
          <a:p>
            <a:pPr indent="-365125" hangingPunct="1">
              <a:buFontTx/>
              <a:buNone/>
            </a:pPr>
            <a:endParaRPr lang="en-US" dirty="0"/>
          </a:p>
          <a:p>
            <a:pPr indent="0" hangingPunct="1">
              <a:buFontTx/>
              <a:buNone/>
            </a:pPr>
            <a:endParaRPr lang="en-US" dirty="0"/>
          </a:p>
        </p:txBody>
      </p:sp>
    </p:spTree>
    <p:extLst>
      <p:ext uri="{BB962C8B-B14F-4D97-AF65-F5344CB8AC3E}">
        <p14:creationId xmlns:p14="http://schemas.microsoft.com/office/powerpoint/2010/main" val="1028762040"/>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4729C-CC74-AA73-D978-6B166FFCF1C7}"/>
              </a:ext>
            </a:extLst>
          </p:cNvPr>
          <p:cNvSpPr txBox="1"/>
          <p:nvPr/>
        </p:nvSpPr>
        <p:spPr>
          <a:xfrm>
            <a:off x="768097" y="2034103"/>
            <a:ext cx="6754922" cy="6924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defTabSz="685800">
              <a:lnSpc>
                <a:spcPct val="90000"/>
              </a:lnSpc>
              <a:defRPr sz="5000" spc="-150">
                <a:solidFill>
                  <a:srgbClr val="FFFFFF"/>
                </a:solidFill>
                <a:latin typeface="Oracle Sans Bold"/>
                <a:ea typeface="Oracle Sans Bold"/>
                <a:cs typeface="Oracle Sans Bold"/>
                <a:sym typeface="Oracle Sans Bold"/>
              </a:defRPr>
            </a:lvl1pPr>
          </a:lstStyle>
          <a:p>
            <a:r>
              <a:rPr lang="en-CA" dirty="0"/>
              <a:t>Data Exploration</a:t>
            </a:r>
            <a:endParaRPr dirty="0"/>
          </a:p>
        </p:txBody>
      </p:sp>
      <p:sp>
        <p:nvSpPr>
          <p:cNvPr id="3" name="Accent Mark">
            <a:extLst>
              <a:ext uri="{FF2B5EF4-FFF2-40B4-BE49-F238E27FC236}">
                <a16:creationId xmlns:a16="http://schemas.microsoft.com/office/drawing/2014/main" id="{B392966C-1266-9C55-0033-C40A9BDB9D1C}"/>
              </a:ext>
            </a:extLst>
          </p:cNvPr>
          <p:cNvSpPr/>
          <p:nvPr/>
        </p:nvSpPr>
        <p:spPr>
          <a:xfrm flipH="1">
            <a:off x="771052" y="1790700"/>
            <a:ext cx="301753" cy="1"/>
          </a:xfrm>
          <a:prstGeom prst="line">
            <a:avLst/>
          </a:prstGeom>
          <a:ln w="38100">
            <a:solidFill>
              <a:srgbClr val="86B596"/>
            </a:solidFill>
          </a:ln>
        </p:spPr>
        <p:txBody>
          <a:bodyPr lIns="45719" rIns="45719"/>
          <a:lstStyle/>
          <a:p>
            <a:endParaRPr/>
          </a:p>
        </p:txBody>
      </p:sp>
    </p:spTree>
    <p:extLst>
      <p:ext uri="{BB962C8B-B14F-4D97-AF65-F5344CB8AC3E}">
        <p14:creationId xmlns:p14="http://schemas.microsoft.com/office/powerpoint/2010/main" val="3957894892"/>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Slide Number Placeholder 4"/>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6</a:t>
            </a:fld>
            <a:endParaRPr/>
          </a:p>
        </p:txBody>
      </p:sp>
      <p:sp>
        <p:nvSpPr>
          <p:cNvPr id="430" name="Title 1"/>
          <p:cNvSpPr txBox="1">
            <a:spLocks noGrp="1"/>
          </p:cNvSpPr>
          <p:nvPr>
            <p:ph type="title"/>
          </p:nvPr>
        </p:nvSpPr>
        <p:spPr>
          <a:xfrm>
            <a:off x="752077" y="664825"/>
            <a:ext cx="10685907" cy="571500"/>
          </a:xfrm>
          <a:prstGeom prst="rect">
            <a:avLst/>
          </a:prstGeom>
        </p:spPr>
        <p:txBody>
          <a:bodyPr/>
          <a:lstStyle/>
          <a:p>
            <a:r>
              <a:rPr lang="en-US" dirty="0"/>
              <a:t>Visualization and Exploration of Data </a:t>
            </a:r>
            <a:br>
              <a:rPr lang="en-US" dirty="0"/>
            </a:br>
            <a:endParaRPr lang="en-US" dirty="0"/>
          </a:p>
        </p:txBody>
      </p:sp>
      <p:pic>
        <p:nvPicPr>
          <p:cNvPr id="5" name="Picture 4" descr="A graph with different colored squares&#10;&#10;Description automatically generated">
            <a:extLst>
              <a:ext uri="{FF2B5EF4-FFF2-40B4-BE49-F238E27FC236}">
                <a16:creationId xmlns:a16="http://schemas.microsoft.com/office/drawing/2014/main" id="{8F1745C7-6FFA-6AC1-B28B-F89AB3F15793}"/>
              </a:ext>
            </a:extLst>
          </p:cNvPr>
          <p:cNvPicPr>
            <a:picLocks noChangeAspect="1"/>
          </p:cNvPicPr>
          <p:nvPr/>
        </p:nvPicPr>
        <p:blipFill>
          <a:blip r:embed="rId2"/>
          <a:stretch>
            <a:fillRect/>
          </a:stretch>
        </p:blipFill>
        <p:spPr>
          <a:xfrm>
            <a:off x="6810287" y="2424622"/>
            <a:ext cx="4474616" cy="3197053"/>
          </a:xfrm>
          <a:prstGeom prst="rect">
            <a:avLst/>
          </a:prstGeom>
        </p:spPr>
      </p:pic>
      <p:sp>
        <p:nvSpPr>
          <p:cNvPr id="6" name="TextBox 5">
            <a:extLst>
              <a:ext uri="{FF2B5EF4-FFF2-40B4-BE49-F238E27FC236}">
                <a16:creationId xmlns:a16="http://schemas.microsoft.com/office/drawing/2014/main" id="{FB8F657E-E4F8-3B53-F091-EE08AD6A8DD5}"/>
              </a:ext>
            </a:extLst>
          </p:cNvPr>
          <p:cNvSpPr txBox="1"/>
          <p:nvPr/>
        </p:nvSpPr>
        <p:spPr>
          <a:xfrm>
            <a:off x="752077" y="1178011"/>
            <a:ext cx="9323434" cy="1077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600" dirty="0">
                <a:solidFill>
                  <a:srgbClr val="FFFFFF"/>
                </a:solidFill>
              </a:rPr>
              <a:t>We started off working on a visual representation of the data, trying to work out how the data worked together.</a:t>
            </a:r>
          </a:p>
          <a:p>
            <a:r>
              <a:rPr lang="en-US" sz="1600" dirty="0">
                <a:solidFill>
                  <a:srgbClr val="FFFFFF"/>
                </a:solidFill>
              </a:rPr>
              <a:t>Species that appear in both the Projects and </a:t>
            </a:r>
            <a:r>
              <a:rPr lang="en-US" sz="1600" dirty="0" err="1">
                <a:solidFill>
                  <a:srgbClr val="FFFFFF"/>
                </a:solidFill>
              </a:rPr>
              <a:t>SpeciesRisks</a:t>
            </a:r>
            <a:r>
              <a:rPr lang="en-US" sz="1600" dirty="0">
                <a:solidFill>
                  <a:srgbClr val="FFFFFF"/>
                </a:solidFill>
              </a:rPr>
              <a:t> datasets represent those at risk and specifically targeted by at least one conservation project.</a:t>
            </a:r>
            <a:endParaRPr lang="en-CA" sz="1600" dirty="0">
              <a:solidFill>
                <a:srgbClr val="FFFFFF"/>
              </a:solidFill>
            </a:endParaRPr>
          </a:p>
        </p:txBody>
      </p:sp>
      <p:pic>
        <p:nvPicPr>
          <p:cNvPr id="2" name="Picture 1" descr="A screenshot of a computer&#10;&#10;Description automatically generated">
            <a:extLst>
              <a:ext uri="{FF2B5EF4-FFF2-40B4-BE49-F238E27FC236}">
                <a16:creationId xmlns:a16="http://schemas.microsoft.com/office/drawing/2014/main" id="{03F6DF7C-45EF-18B3-53C9-649847C8FE3C}"/>
              </a:ext>
            </a:extLst>
          </p:cNvPr>
          <p:cNvPicPr>
            <a:picLocks noChangeAspect="1"/>
          </p:cNvPicPr>
          <p:nvPr/>
        </p:nvPicPr>
        <p:blipFill>
          <a:blip r:embed="rId3"/>
          <a:stretch>
            <a:fillRect/>
          </a:stretch>
        </p:blipFill>
        <p:spPr>
          <a:xfrm>
            <a:off x="752077" y="2424622"/>
            <a:ext cx="5770535" cy="3255367"/>
          </a:xfrm>
          <a:prstGeom prst="rect">
            <a:avLst/>
          </a:prstGeom>
        </p:spPr>
      </p:pic>
    </p:spTree>
    <p:extLst>
      <p:ext uri="{BB962C8B-B14F-4D97-AF65-F5344CB8AC3E}">
        <p14:creationId xmlns:p14="http://schemas.microsoft.com/office/powerpoint/2010/main" val="857886695"/>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Slide Number Placeholder 4"/>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7</a:t>
            </a:fld>
            <a:endParaRPr/>
          </a:p>
        </p:txBody>
      </p:sp>
      <p:sp>
        <p:nvSpPr>
          <p:cNvPr id="430" name="Title 1"/>
          <p:cNvSpPr txBox="1">
            <a:spLocks noGrp="1"/>
          </p:cNvSpPr>
          <p:nvPr>
            <p:ph type="title"/>
          </p:nvPr>
        </p:nvSpPr>
        <p:spPr>
          <a:xfrm>
            <a:off x="753046" y="701247"/>
            <a:ext cx="10685907" cy="571500"/>
          </a:xfrm>
          <a:prstGeom prst="rect">
            <a:avLst/>
          </a:prstGeom>
        </p:spPr>
        <p:txBody>
          <a:bodyPr/>
          <a:lstStyle/>
          <a:p>
            <a:r>
              <a:rPr lang="en-US" dirty="0"/>
              <a:t>Exploratory Data Analysis</a:t>
            </a:r>
            <a:br>
              <a:rPr lang="en-US" dirty="0"/>
            </a:br>
            <a:endParaRPr lang="en-US" dirty="0"/>
          </a:p>
        </p:txBody>
      </p:sp>
      <p:pic>
        <p:nvPicPr>
          <p:cNvPr id="6" name="Picture 5">
            <a:extLst>
              <a:ext uri="{FF2B5EF4-FFF2-40B4-BE49-F238E27FC236}">
                <a16:creationId xmlns:a16="http://schemas.microsoft.com/office/drawing/2014/main" id="{67291624-4BF0-3492-157D-1746E5398980}"/>
              </a:ext>
            </a:extLst>
          </p:cNvPr>
          <p:cNvPicPr>
            <a:picLocks noChangeAspect="1"/>
          </p:cNvPicPr>
          <p:nvPr/>
        </p:nvPicPr>
        <p:blipFill>
          <a:blip r:embed="rId2"/>
          <a:stretch>
            <a:fillRect/>
          </a:stretch>
        </p:blipFill>
        <p:spPr>
          <a:xfrm>
            <a:off x="907874" y="2337142"/>
            <a:ext cx="4784643" cy="3189762"/>
          </a:xfrm>
          <a:prstGeom prst="rect">
            <a:avLst/>
          </a:prstGeom>
        </p:spPr>
      </p:pic>
      <p:sp>
        <p:nvSpPr>
          <p:cNvPr id="4" name="Content Placeholder 2">
            <a:extLst>
              <a:ext uri="{FF2B5EF4-FFF2-40B4-BE49-F238E27FC236}">
                <a16:creationId xmlns:a16="http://schemas.microsoft.com/office/drawing/2014/main" id="{E29A59FC-ACEC-2C0B-9263-EBD046C5A703}"/>
              </a:ext>
            </a:extLst>
          </p:cNvPr>
          <p:cNvSpPr txBox="1">
            <a:spLocks noGrp="1"/>
          </p:cNvSpPr>
          <p:nvPr>
            <p:ph type="body" idx="1"/>
          </p:nvPr>
        </p:nvSpPr>
        <p:spPr>
          <a:xfrm>
            <a:off x="393700" y="1272747"/>
            <a:ext cx="10691813" cy="2156253"/>
          </a:xfrm>
          <a:prstGeom prst="rect">
            <a:avLst/>
          </a:prstGeom>
        </p:spPr>
        <p:txBody>
          <a:bodyPr lIns="0" tIns="0" rIns="0" bIns="0" anchor="t"/>
          <a:lstStyle>
            <a:lvl2pPr>
              <a:buClrTx/>
              <a:buFont typeface="Arial"/>
            </a:lvl2pPr>
            <a:lvl3pPr marL="731519" indent="-182562">
              <a:spcBef>
                <a:spcPts val="400"/>
              </a:spcBef>
              <a:buClrTx/>
              <a:buFont typeface="Arial"/>
              <a:defRPr sz="1600"/>
            </a:lvl3pPr>
            <a:lvl4pPr marL="914400" indent="-182562">
              <a:spcBef>
                <a:spcPts val="400"/>
              </a:spcBef>
              <a:buClrTx/>
              <a:buFont typeface="Arial"/>
              <a:defRPr sz="1400"/>
            </a:lvl4pPr>
            <a:lvl5pPr marL="1097280" indent="-182880">
              <a:spcBef>
                <a:spcPts val="400"/>
              </a:spcBef>
              <a:buClrTx/>
              <a:buFont typeface="Helvetica"/>
              <a:defRPr sz="1200"/>
            </a:lvl5pPr>
          </a:lstStyle>
          <a:p>
            <a:pPr lvl="1" indent="0">
              <a:buNone/>
            </a:pPr>
            <a:r>
              <a:rPr lang="en-US" b="0" i="0" dirty="0">
                <a:effectLst/>
                <a:latin typeface="Slack-Lato"/>
              </a:rPr>
              <a:t>The following visuals show the remaining days for each grant by reserve and risk distribution for each type of species</a:t>
            </a:r>
            <a:endParaRPr lang="en-US" dirty="0">
              <a:ea typeface="+mj-lt"/>
              <a:cs typeface="+mj-lt"/>
            </a:endParaRPr>
          </a:p>
          <a:p>
            <a:pPr indent="-365125">
              <a:buNone/>
            </a:pPr>
            <a:endParaRPr lang="en-US" dirty="0"/>
          </a:p>
          <a:p>
            <a:pPr indent="0">
              <a:buNone/>
            </a:pPr>
            <a:endParaRPr lang="en-US" dirty="0"/>
          </a:p>
          <a:p>
            <a:pPr indent="0">
              <a:buNone/>
            </a:pPr>
            <a:endParaRPr lang="en-US" dirty="0"/>
          </a:p>
        </p:txBody>
      </p:sp>
      <p:pic>
        <p:nvPicPr>
          <p:cNvPr id="5" name="Picture 4" descr="A chart with different colored squares&#10;&#10;Description automatically generated">
            <a:extLst>
              <a:ext uri="{FF2B5EF4-FFF2-40B4-BE49-F238E27FC236}">
                <a16:creationId xmlns:a16="http://schemas.microsoft.com/office/drawing/2014/main" id="{8F14A7B3-DF51-260A-3E02-5679E0957BC6}"/>
              </a:ext>
            </a:extLst>
          </p:cNvPr>
          <p:cNvPicPr>
            <a:picLocks noChangeAspect="1"/>
          </p:cNvPicPr>
          <p:nvPr/>
        </p:nvPicPr>
        <p:blipFill>
          <a:blip r:embed="rId3"/>
          <a:stretch>
            <a:fillRect/>
          </a:stretch>
        </p:blipFill>
        <p:spPr>
          <a:xfrm>
            <a:off x="5883703" y="2337141"/>
            <a:ext cx="5316267" cy="3189761"/>
          </a:xfrm>
          <a:prstGeom prst="rect">
            <a:avLst/>
          </a:prstGeom>
        </p:spPr>
      </p:pic>
    </p:spTree>
    <p:extLst>
      <p:ext uri="{BB962C8B-B14F-4D97-AF65-F5344CB8AC3E}">
        <p14:creationId xmlns:p14="http://schemas.microsoft.com/office/powerpoint/2010/main" val="3158109034"/>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4729C-CC74-AA73-D978-6B166FFCF1C7}"/>
              </a:ext>
            </a:extLst>
          </p:cNvPr>
          <p:cNvSpPr txBox="1"/>
          <p:nvPr/>
        </p:nvSpPr>
        <p:spPr>
          <a:xfrm>
            <a:off x="768097" y="2034103"/>
            <a:ext cx="6754922" cy="6924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defTabSz="685800">
              <a:lnSpc>
                <a:spcPct val="90000"/>
              </a:lnSpc>
              <a:defRPr sz="5000" spc="-150">
                <a:solidFill>
                  <a:srgbClr val="FFFFFF"/>
                </a:solidFill>
                <a:latin typeface="Oracle Sans Bold"/>
                <a:ea typeface="Oracle Sans Bold"/>
                <a:cs typeface="Oracle Sans Bold"/>
                <a:sym typeface="Oracle Sans Bold"/>
              </a:defRPr>
            </a:lvl1pPr>
          </a:lstStyle>
          <a:p>
            <a:r>
              <a:rPr lang="en-CA" dirty="0"/>
              <a:t>Approach</a:t>
            </a:r>
            <a:endParaRPr dirty="0"/>
          </a:p>
        </p:txBody>
      </p:sp>
      <p:sp>
        <p:nvSpPr>
          <p:cNvPr id="3" name="Accent Mark">
            <a:extLst>
              <a:ext uri="{FF2B5EF4-FFF2-40B4-BE49-F238E27FC236}">
                <a16:creationId xmlns:a16="http://schemas.microsoft.com/office/drawing/2014/main" id="{B392966C-1266-9C55-0033-C40A9BDB9D1C}"/>
              </a:ext>
            </a:extLst>
          </p:cNvPr>
          <p:cNvSpPr/>
          <p:nvPr/>
        </p:nvSpPr>
        <p:spPr>
          <a:xfrm flipH="1">
            <a:off x="771052" y="1790700"/>
            <a:ext cx="301753" cy="1"/>
          </a:xfrm>
          <a:prstGeom prst="line">
            <a:avLst/>
          </a:prstGeom>
          <a:ln w="38100">
            <a:solidFill>
              <a:srgbClr val="86B596"/>
            </a:solidFill>
          </a:ln>
        </p:spPr>
        <p:txBody>
          <a:bodyPr lIns="45719" rIns="45719"/>
          <a:lstStyle/>
          <a:p>
            <a:endParaRPr/>
          </a:p>
        </p:txBody>
      </p:sp>
    </p:spTree>
    <p:extLst>
      <p:ext uri="{BB962C8B-B14F-4D97-AF65-F5344CB8AC3E}">
        <p14:creationId xmlns:p14="http://schemas.microsoft.com/office/powerpoint/2010/main" val="2161842325"/>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Slide Number Placeholder 4"/>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9</a:t>
            </a:fld>
            <a:endParaRPr/>
          </a:p>
        </p:txBody>
      </p:sp>
      <p:sp>
        <p:nvSpPr>
          <p:cNvPr id="428" name="Content Placeholder 2"/>
          <p:cNvSpPr txBox="1">
            <a:spLocks noGrp="1"/>
          </p:cNvSpPr>
          <p:nvPr>
            <p:ph type="body" idx="1"/>
          </p:nvPr>
        </p:nvSpPr>
        <p:spPr>
          <a:xfrm>
            <a:off x="762000" y="1371601"/>
            <a:ext cx="10691813" cy="4838700"/>
          </a:xfrm>
          <a:prstGeom prst="rect">
            <a:avLst/>
          </a:prstGeom>
        </p:spPr>
        <p:txBody>
          <a:bodyPr lIns="0" tIns="0" rIns="0" bIns="0" anchor="t"/>
          <a:lstStyle>
            <a:lvl2pPr>
              <a:buClrTx/>
              <a:buFont typeface="Arial"/>
            </a:lvl2pPr>
            <a:lvl3pPr marL="731519" indent="-182562">
              <a:spcBef>
                <a:spcPts val="400"/>
              </a:spcBef>
              <a:buClrTx/>
              <a:buFont typeface="Arial"/>
              <a:defRPr sz="1600"/>
            </a:lvl3pPr>
            <a:lvl4pPr marL="914400" indent="-182562">
              <a:spcBef>
                <a:spcPts val="400"/>
              </a:spcBef>
              <a:buClrTx/>
              <a:buFont typeface="Arial"/>
              <a:defRPr sz="1400"/>
            </a:lvl4pPr>
            <a:lvl5pPr marL="1097280" indent="-182880">
              <a:spcBef>
                <a:spcPts val="400"/>
              </a:spcBef>
              <a:buClrTx/>
              <a:buFont typeface="Helvetica"/>
              <a:defRPr sz="1200"/>
            </a:lvl5pPr>
          </a:lstStyle>
          <a:p>
            <a:pPr indent="-365125">
              <a:buNone/>
            </a:pPr>
            <a:r>
              <a:rPr lang="en-US" sz="1600" dirty="0">
                <a:ea typeface="+mj-lt"/>
                <a:cs typeface="+mj-lt"/>
              </a:rPr>
              <a:t>Our approach aimed to build a model capable of predicting project priority for conservation efforts, using multiple features that capture ecological risk, activity impact, and funding aspects. We explored 16 datasets, encompassing project activities, regional bird risk indices, conservation areas, and budgets. Key features derived from these datasets included</a:t>
            </a:r>
          </a:p>
          <a:p>
            <a:pPr lvl="1" indent="-365125"/>
            <a:r>
              <a:rPr lang="en-US" sz="1600" dirty="0">
                <a:ea typeface="+mj-lt"/>
                <a:cs typeface="+mj-lt"/>
              </a:rPr>
              <a:t>Total Activities: The  count of activities related to each project, serving as an indicator of  the project’s scope.</a:t>
            </a:r>
          </a:p>
          <a:p>
            <a:pPr lvl="1" indent="-365125"/>
            <a:r>
              <a:rPr lang="en-US" sz="1600" dirty="0">
                <a:ea typeface="+mj-lt"/>
                <a:cs typeface="+mj-lt"/>
              </a:rPr>
              <a:t>Risk Index: A  calculated risk metric to assess the urgency for intervention based on  species vulnerability.</a:t>
            </a:r>
          </a:p>
          <a:p>
            <a:pPr lvl="1" indent="-365125"/>
            <a:r>
              <a:rPr lang="en-US" sz="1600" dirty="0">
                <a:ea typeface="+mj-lt"/>
                <a:cs typeface="+mj-lt"/>
              </a:rPr>
              <a:t>Potential Area to Plant Trees:  Derived from reserve data, this feature estimates viable land area for  planting, accounting for reserve density and existing coverage.</a:t>
            </a:r>
          </a:p>
          <a:p>
            <a:pPr lvl="1" indent="-365125"/>
            <a:r>
              <a:rPr lang="en-US" sz="1600" dirty="0">
                <a:ea typeface="+mj-lt"/>
                <a:cs typeface="+mj-lt"/>
              </a:rPr>
              <a:t>Adjusted Activity Cost: A  measure of conservation costs per project, adjusted by subtracting the  difference between budget and spend.</a:t>
            </a:r>
            <a:endParaRPr lang="en-US" sz="1600" dirty="0"/>
          </a:p>
          <a:p>
            <a:pPr lvl="1" indent="-365125">
              <a:buNone/>
            </a:pPr>
            <a:endParaRPr lang="en-US" sz="1600" dirty="0"/>
          </a:p>
          <a:p>
            <a:pPr indent="-365125">
              <a:buNone/>
            </a:pPr>
            <a:r>
              <a:rPr lang="en-US" sz="1600" dirty="0">
                <a:ea typeface="+mj-lt"/>
                <a:cs typeface="+mj-lt"/>
              </a:rPr>
              <a:t>After initial exploration, we refined these features to enhance model accuracy, focusing on impactful predictors while minimizing noise. The in-depth explanation that follows describes how we prepared and selected features to optimize the model's performance.</a:t>
            </a:r>
          </a:p>
        </p:txBody>
      </p:sp>
      <p:sp>
        <p:nvSpPr>
          <p:cNvPr id="430" name="Title 1"/>
          <p:cNvSpPr txBox="1">
            <a:spLocks noGrp="1"/>
          </p:cNvSpPr>
          <p:nvPr>
            <p:ph type="title"/>
          </p:nvPr>
        </p:nvSpPr>
        <p:spPr>
          <a:prstGeom prst="rect">
            <a:avLst/>
          </a:prstGeom>
        </p:spPr>
        <p:txBody>
          <a:bodyPr/>
          <a:lstStyle/>
          <a:p>
            <a:r>
              <a:rPr lang="en-US" dirty="0"/>
              <a:t>Approach</a:t>
            </a:r>
          </a:p>
        </p:txBody>
      </p:sp>
    </p:spTree>
    <p:extLst>
      <p:ext uri="{BB962C8B-B14F-4D97-AF65-F5344CB8AC3E}">
        <p14:creationId xmlns:p14="http://schemas.microsoft.com/office/powerpoint/2010/main" val="1795114435"/>
      </p:ext>
    </p:extLst>
  </p:cSld>
  <p:clrMapOvr>
    <a:masterClrMapping/>
  </p:clrMapOvr>
  <p:transition spd="slow">
    <p:fade/>
  </p:transition>
</p:sld>
</file>

<file path=ppt/theme/theme1.xml><?xml version="1.0" encoding="utf-8"?>
<a:theme xmlns:a="http://schemas.openxmlformats.org/drawingml/2006/main" name="Parent Master Pillars">
  <a:themeElements>
    <a:clrScheme name="Parent Master Pillars">
      <a:dk1>
        <a:srgbClr val="312D2A"/>
      </a:dk1>
      <a:lt1>
        <a:srgbClr val="2C5266"/>
      </a:lt1>
      <a:dk2>
        <a:srgbClr val="A7A7A7"/>
      </a:dk2>
      <a:lt2>
        <a:srgbClr val="535353"/>
      </a:lt2>
      <a:accent1>
        <a:srgbClr val="C74634"/>
      </a:accent1>
      <a:accent2>
        <a:srgbClr val="E2C06B"/>
      </a:accent2>
      <a:accent3>
        <a:srgbClr val="558EA3"/>
      </a:accent3>
      <a:accent4>
        <a:srgbClr val="606988"/>
      </a:accent4>
      <a:accent5>
        <a:srgbClr val="FF8675"/>
      </a:accent5>
      <a:accent6>
        <a:srgbClr val="86B596"/>
      </a:accent6>
      <a:hlink>
        <a:srgbClr val="0000FF"/>
      </a:hlink>
      <a:folHlink>
        <a:srgbClr val="FF00FF"/>
      </a:folHlink>
    </a:clrScheme>
    <a:fontScheme name="Parent Master Pillars">
      <a:majorFont>
        <a:latin typeface="Oracle Sans Regular"/>
        <a:ea typeface="Oracle Sans Regular"/>
        <a:cs typeface="Oracle Sans Regular"/>
      </a:majorFont>
      <a:minorFont>
        <a:latin typeface="Helvetica"/>
        <a:ea typeface="Helvetica"/>
        <a:cs typeface="Helvetica"/>
      </a:minorFont>
    </a:fontScheme>
    <a:fmtScheme name="Parent Master Pillar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175"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12D2A"/>
            </a:solidFill>
            <a:effectLst/>
            <a:uFillTx/>
            <a:latin typeface="+mj-lt"/>
            <a:ea typeface="+mj-ea"/>
            <a:cs typeface="+mj-cs"/>
            <a:sym typeface="Oracle Sa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175"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12D2A"/>
            </a:solidFill>
            <a:effectLst/>
            <a:uFillTx/>
            <a:latin typeface="+mj-lt"/>
            <a:ea typeface="+mj-ea"/>
            <a:cs typeface="+mj-cs"/>
            <a:sym typeface="Oracle Sa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Parent Master Pillars">
  <a:themeElements>
    <a:clrScheme name="Parent Master Pillars">
      <a:dk1>
        <a:srgbClr val="312D2A"/>
      </a:dk1>
      <a:lt1>
        <a:srgbClr val="071F31"/>
      </a:lt1>
      <a:dk2>
        <a:srgbClr val="A7A7A7"/>
      </a:dk2>
      <a:lt2>
        <a:srgbClr val="535353"/>
      </a:lt2>
      <a:accent1>
        <a:srgbClr val="C74634"/>
      </a:accent1>
      <a:accent2>
        <a:srgbClr val="E2C06B"/>
      </a:accent2>
      <a:accent3>
        <a:srgbClr val="558EA3"/>
      </a:accent3>
      <a:accent4>
        <a:srgbClr val="606988"/>
      </a:accent4>
      <a:accent5>
        <a:srgbClr val="FF8675"/>
      </a:accent5>
      <a:accent6>
        <a:srgbClr val="86B596"/>
      </a:accent6>
      <a:hlink>
        <a:srgbClr val="0000FF"/>
      </a:hlink>
      <a:folHlink>
        <a:srgbClr val="FF00FF"/>
      </a:folHlink>
    </a:clrScheme>
    <a:fontScheme name="Parent Master Pillars">
      <a:majorFont>
        <a:latin typeface="Oracle Sans Regular"/>
        <a:ea typeface="Oracle Sans Regular"/>
        <a:cs typeface="Oracle Sans Regular"/>
      </a:majorFont>
      <a:minorFont>
        <a:latin typeface="Helvetica"/>
        <a:ea typeface="Helvetica"/>
        <a:cs typeface="Helvetica"/>
      </a:minorFont>
    </a:fontScheme>
    <a:fmtScheme name="Parent Master Pillar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175"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12D2A"/>
            </a:solidFill>
            <a:effectLst/>
            <a:uFillTx/>
            <a:latin typeface="+mj-lt"/>
            <a:ea typeface="+mj-ea"/>
            <a:cs typeface="+mj-cs"/>
            <a:sym typeface="Oracle Sa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175"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12D2A"/>
            </a:solidFill>
            <a:effectLst/>
            <a:uFillTx/>
            <a:latin typeface="+mj-lt"/>
            <a:ea typeface="+mj-ea"/>
            <a:cs typeface="+mj-cs"/>
            <a:sym typeface="Oracle Sa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11819</TotalTime>
  <Words>2641</Words>
  <Application>Microsoft Office PowerPoint</Application>
  <PresentationFormat>Widescreen</PresentationFormat>
  <Paragraphs>201</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Consolas</vt:lpstr>
      <vt:lpstr>Oracle Sans</vt:lpstr>
      <vt:lpstr>Oracle Sans Bold</vt:lpstr>
      <vt:lpstr>Oracle Sans Regular</vt:lpstr>
      <vt:lpstr>Slack-Lato</vt:lpstr>
      <vt:lpstr>Parent Master Pillars</vt:lpstr>
      <vt:lpstr>PowerPoint Presentation</vt:lpstr>
      <vt:lpstr>Team Great Gray Owl</vt:lpstr>
      <vt:lpstr>Team members</vt:lpstr>
      <vt:lpstr>User Story</vt:lpstr>
      <vt:lpstr>PowerPoint Presentation</vt:lpstr>
      <vt:lpstr>Visualization and Exploration of Data  </vt:lpstr>
      <vt:lpstr>Exploratory Data Analysis </vt:lpstr>
      <vt:lpstr>PowerPoint Presentation</vt:lpstr>
      <vt:lpstr>Approach</vt:lpstr>
      <vt:lpstr>PowerPoint Presentation</vt:lpstr>
      <vt:lpstr>Data split</vt:lpstr>
      <vt:lpstr>PowerPoint Presentation</vt:lpstr>
      <vt:lpstr>Data Preprocessing</vt:lpstr>
      <vt:lpstr>Data Preprocessing</vt:lpstr>
      <vt:lpstr>PowerPoint Presentation</vt:lpstr>
      <vt:lpstr>Feature Engineering</vt:lpstr>
      <vt:lpstr>Feature Engineering</vt:lpstr>
      <vt:lpstr>Feature Engineering</vt:lpstr>
      <vt:lpstr>Feature Engineering</vt:lpstr>
      <vt:lpstr>PowerPoint Presentation</vt:lpstr>
      <vt:lpstr>Setup and Model Selection:</vt:lpstr>
      <vt:lpstr>Hyperparameter Tuning for XGBoost:</vt:lpstr>
      <vt:lpstr>PowerPoint Presentation</vt:lpstr>
      <vt:lpstr>Model Performance Summary</vt:lpstr>
      <vt:lpstr>Model Performance Summary</vt:lpstr>
      <vt:lpstr>Visualizations:</vt:lpstr>
      <vt:lpstr>Visualizations:</vt:lpstr>
      <vt:lpstr>Visualizations:</vt:lpstr>
      <vt:lpstr>PowerPoint Presentation</vt:lpstr>
      <vt:lpstr>Future Improvements: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NetSuite – PowerPoint Template Hackathon 2024</dc:title>
  <dc:creator>Jannat</dc:creator>
  <cp:lastModifiedBy>Jannat Kaur</cp:lastModifiedBy>
  <cp:revision>597</cp:revision>
  <dcterms:modified xsi:type="dcterms:W3CDTF">2024-11-27T20:31:54Z</dcterms:modified>
</cp:coreProperties>
</file>