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6" r:id="rId6"/>
    <p:sldId id="267" r:id="rId7"/>
    <p:sldId id="268" r:id="rId8"/>
    <p:sldId id="275" r:id="rId9"/>
    <p:sldId id="269" r:id="rId10"/>
    <p:sldId id="270" r:id="rId11"/>
    <p:sldId id="271" r:id="rId12"/>
    <p:sldId id="272" r:id="rId13"/>
    <p:sldId id="276" r:id="rId14"/>
    <p:sldId id="27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B0639-DBDE-D15D-C3DA-F7715485AD5F}" v="247" dt="2022-12-13T02:47:11.570"/>
    <p1510:client id="{133361A1-B2E1-432B-F2E6-BE8472534A40}" v="77" dt="2022-12-12T02:10:18.390"/>
    <p1510:client id="{17195C3A-D277-73B8-7E4A-A5A6C5902A77}" v="1" dt="2022-12-13T04:49:53.498"/>
    <p1510:client id="{6BBB9503-F966-3868-7EBC-0CAC8514FE3D}" v="1616" dt="2022-12-13T03:31:18.810"/>
    <p1510:client id="{8A992DD6-21C1-4A98-37F5-29F9FC40AB10}" v="86" dt="2022-12-11T22:49:34.188"/>
    <p1510:client id="{8BE2E33D-2A91-A7E9-A9E6-F7B077DBD09F}" v="4" dt="2022-12-13T03:30:49.766"/>
    <p1510:client id="{A9FC79F6-E51B-B846-1EE5-3F5B658A4C9A}" v="131" dt="2022-12-13T03:04:02.179"/>
    <p1510:client id="{AAC2F96E-A0B6-1967-34D8-EB8D9DE58F93}" v="314" dt="2022-12-13T01:37:09.287"/>
    <p1510:client id="{AF1ABF84-487F-597E-5A42-C0E42BCAE2C3}" v="2" dt="2022-12-12T20:35:31.659"/>
    <p1510:client id="{D33319CF-356B-1805-F197-699E526DA2FA}" v="437" dt="2022-12-13T04:39:14.844"/>
    <p1510:client id="{E184572A-F31A-6B27-8074-9AE49AC53CEF}" v="18" dt="2022-12-13T07:58:33.679"/>
    <p1510:client id="{F76BB77A-17B4-94C3-1B72-F5F6C6CD9871}" v="171" dt="2022-12-11T04:41:19.610"/>
    <p1510:client id="{FC3574E8-20EE-C5B9-0871-52554D66B563}" v="862" dt="2022-12-11T21:39:20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4A024-A70F-4EB5-8A82-B74EAB32CE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4D9F62-FA49-44C0-B657-095A0571EB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>
              <a:latin typeface="Georgia Pro"/>
            </a:rPr>
            <a:t>Dataset name:</a:t>
          </a:r>
          <a:r>
            <a:rPr lang="en-US">
              <a:latin typeface="Georgia Pro"/>
            </a:rPr>
            <a:t> Building Energy Benchmarking Data (from</a:t>
          </a:r>
          <a:r>
            <a:rPr lang="en-US" b="1">
              <a:latin typeface="Georgia Pro"/>
            </a:rPr>
            <a:t> </a:t>
          </a:r>
          <a:r>
            <a:rPr lang="en-US">
              <a:latin typeface="Georgia Pro"/>
            </a:rPr>
            <a:t>the City of Calgary webpage)</a:t>
          </a:r>
        </a:p>
      </dgm:t>
    </dgm:pt>
    <dgm:pt modelId="{FADFB31D-D4EC-4253-A4FE-06672609808A}" type="parTrans" cxnId="{07AC0877-344E-4E39-9058-911B80C28D68}">
      <dgm:prSet/>
      <dgm:spPr/>
      <dgm:t>
        <a:bodyPr/>
        <a:lstStyle/>
        <a:p>
          <a:endParaRPr lang="en-US"/>
        </a:p>
      </dgm:t>
    </dgm:pt>
    <dgm:pt modelId="{803A59A6-2D60-4D28-960F-C116AF655EF6}" type="sibTrans" cxnId="{07AC0877-344E-4E39-9058-911B80C28D68}">
      <dgm:prSet/>
      <dgm:spPr/>
      <dgm:t>
        <a:bodyPr/>
        <a:lstStyle/>
        <a:p>
          <a:endParaRPr lang="en-US"/>
        </a:p>
      </dgm:t>
    </dgm:pt>
    <dgm:pt modelId="{8810C81B-454B-469B-98E4-348113BE4A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eorgia Pro"/>
            </a:rPr>
            <a:t>Open dataset : tabular format </a:t>
          </a:r>
        </a:p>
      </dgm:t>
    </dgm:pt>
    <dgm:pt modelId="{05E156E7-6FD3-4EFF-BE39-04717B967A42}" type="parTrans" cxnId="{B4DCD697-5B44-4078-A394-7D3AB44255D7}">
      <dgm:prSet/>
      <dgm:spPr/>
      <dgm:t>
        <a:bodyPr/>
        <a:lstStyle/>
        <a:p>
          <a:endParaRPr lang="en-US"/>
        </a:p>
      </dgm:t>
    </dgm:pt>
    <dgm:pt modelId="{8DD248ED-654A-4FC4-8280-3828494B85CF}" type="sibTrans" cxnId="{B4DCD697-5B44-4078-A394-7D3AB44255D7}">
      <dgm:prSet/>
      <dgm:spPr/>
      <dgm:t>
        <a:bodyPr/>
        <a:lstStyle/>
        <a:p>
          <a:endParaRPr lang="en-US"/>
        </a:p>
      </dgm:t>
    </dgm:pt>
    <dgm:pt modelId="{202F543F-34E1-4DCD-BA76-C676EBF8A1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eorgia Pro"/>
            </a:rPr>
            <a:t>297 rows , 23 columns, </a:t>
          </a:r>
        </a:p>
      </dgm:t>
    </dgm:pt>
    <dgm:pt modelId="{C41436D5-FF93-455A-BF3F-398BCDE4758F}" type="parTrans" cxnId="{683A24D9-0DEB-4A30-8DB8-7675A6C30408}">
      <dgm:prSet/>
      <dgm:spPr/>
      <dgm:t>
        <a:bodyPr/>
        <a:lstStyle/>
        <a:p>
          <a:endParaRPr lang="en-US"/>
        </a:p>
      </dgm:t>
    </dgm:pt>
    <dgm:pt modelId="{7489957D-BC4F-4ED8-8A93-18178BAB5CA1}" type="sibTrans" cxnId="{683A24D9-0DEB-4A30-8DB8-7675A6C30408}">
      <dgm:prSet/>
      <dgm:spPr/>
      <dgm:t>
        <a:bodyPr/>
        <a:lstStyle/>
        <a:p>
          <a:endParaRPr lang="en-US"/>
        </a:p>
      </dgm:t>
    </dgm:pt>
    <dgm:pt modelId="{DB4F5451-6ADB-49FF-9784-FB685BC35C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eorgia Pro"/>
            </a:rPr>
            <a:t>17 different types of property built from 1896 to 2018</a:t>
          </a:r>
        </a:p>
      </dgm:t>
    </dgm:pt>
    <dgm:pt modelId="{CFB97655-AF7D-4112-8A2B-ED840CFBDCE8}" type="parTrans" cxnId="{1AC30701-9629-4605-9020-194EEBA00007}">
      <dgm:prSet/>
      <dgm:spPr/>
      <dgm:t>
        <a:bodyPr/>
        <a:lstStyle/>
        <a:p>
          <a:endParaRPr lang="en-US"/>
        </a:p>
      </dgm:t>
    </dgm:pt>
    <dgm:pt modelId="{D6B74A19-0C45-4A8D-8CB0-CBD31DCC138B}" type="sibTrans" cxnId="{1AC30701-9629-4605-9020-194EEBA00007}">
      <dgm:prSet/>
      <dgm:spPr/>
      <dgm:t>
        <a:bodyPr/>
        <a:lstStyle/>
        <a:p>
          <a:endParaRPr lang="en-US"/>
        </a:p>
      </dgm:t>
    </dgm:pt>
    <dgm:pt modelId="{6AB4CC7B-138B-449C-AD0A-A2A5C807E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eorgia Pro"/>
            </a:rPr>
            <a:t>Independent Variables: 20 variables (Property type, Number of Buildings, Property GFA, CO2 Emission etc.)</a:t>
          </a:r>
        </a:p>
      </dgm:t>
    </dgm:pt>
    <dgm:pt modelId="{1D3A73AE-7101-4BF7-9051-859858B5F796}" type="parTrans" cxnId="{2DABFF01-9F0C-4EF8-BC56-5B9E8C9775B3}">
      <dgm:prSet/>
      <dgm:spPr/>
      <dgm:t>
        <a:bodyPr/>
        <a:lstStyle/>
        <a:p>
          <a:endParaRPr lang="en-US"/>
        </a:p>
      </dgm:t>
    </dgm:pt>
    <dgm:pt modelId="{BF2002DB-FFF2-450D-869B-EE23CA6AC58B}" type="sibTrans" cxnId="{2DABFF01-9F0C-4EF8-BC56-5B9E8C9775B3}">
      <dgm:prSet/>
      <dgm:spPr/>
      <dgm:t>
        <a:bodyPr/>
        <a:lstStyle/>
        <a:p>
          <a:endParaRPr lang="en-US"/>
        </a:p>
      </dgm:t>
    </dgm:pt>
    <dgm:pt modelId="{8BED0634-0498-4098-9271-07464879BB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eorgia Pro"/>
            </a:rPr>
            <a:t>Numerical Variables: 17 variables </a:t>
          </a:r>
        </a:p>
      </dgm:t>
    </dgm:pt>
    <dgm:pt modelId="{7FBE90E5-90D4-4839-A4D6-13851371039E}" type="parTrans" cxnId="{15D98A39-2C6A-4C09-A51C-790C8F0A8598}">
      <dgm:prSet/>
      <dgm:spPr/>
      <dgm:t>
        <a:bodyPr/>
        <a:lstStyle/>
        <a:p>
          <a:endParaRPr lang="en-US"/>
        </a:p>
      </dgm:t>
    </dgm:pt>
    <dgm:pt modelId="{B49F4486-9F3D-4928-994E-D3C19315E58B}" type="sibTrans" cxnId="{15D98A39-2C6A-4C09-A51C-790C8F0A8598}">
      <dgm:prSet/>
      <dgm:spPr/>
      <dgm:t>
        <a:bodyPr/>
        <a:lstStyle/>
        <a:p>
          <a:endParaRPr lang="en-US"/>
        </a:p>
      </dgm:t>
    </dgm:pt>
    <dgm:pt modelId="{A48EC3C8-32D2-4210-B4B6-94E1E2414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eorgia Pro"/>
            </a:rPr>
            <a:t>Categorical Variable: 3 variables (Property type, Year Built, Energy Star Score)</a:t>
          </a:r>
        </a:p>
      </dgm:t>
    </dgm:pt>
    <dgm:pt modelId="{6F16036A-689C-4C3D-AD46-E7100DC63DE2}" type="parTrans" cxnId="{143D55DA-6276-4863-A410-9F42364F68F6}">
      <dgm:prSet/>
      <dgm:spPr/>
      <dgm:t>
        <a:bodyPr/>
        <a:lstStyle/>
        <a:p>
          <a:endParaRPr lang="en-US"/>
        </a:p>
      </dgm:t>
    </dgm:pt>
    <dgm:pt modelId="{7580C1A6-2FCF-44F5-BED7-F6E1A598F8A6}" type="sibTrans" cxnId="{143D55DA-6276-4863-A410-9F42364F68F6}">
      <dgm:prSet/>
      <dgm:spPr/>
      <dgm:t>
        <a:bodyPr/>
        <a:lstStyle/>
        <a:p>
          <a:endParaRPr lang="en-US"/>
        </a:p>
      </dgm:t>
    </dgm:pt>
    <dgm:pt modelId="{D8C5A8BA-F10D-4018-A488-EEF5BAB2280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eorgia Pro"/>
            </a:rPr>
            <a:t>2019-2021, Annually</a:t>
          </a:r>
        </a:p>
      </dgm:t>
    </dgm:pt>
    <dgm:pt modelId="{32F765F0-B936-4557-8EAC-2C24754B13F9}" type="parTrans" cxnId="{53388E3B-77FB-4040-B113-F160883DDF16}">
      <dgm:prSet/>
      <dgm:spPr/>
    </dgm:pt>
    <dgm:pt modelId="{C19D986D-38F1-4054-A7DC-4033DFFD7EDA}" type="sibTrans" cxnId="{53388E3B-77FB-4040-B113-F160883DDF16}">
      <dgm:prSet/>
      <dgm:spPr/>
    </dgm:pt>
    <dgm:pt modelId="{008B165F-FBEA-443C-8404-DD9BBB6CB69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eorgia Pro"/>
            </a:rPr>
            <a:t>Dependent Variable: Site Energy</a:t>
          </a:r>
        </a:p>
      </dgm:t>
    </dgm:pt>
    <dgm:pt modelId="{895841CF-E5B3-4B11-B1AA-8502EB1A6B36}" type="parTrans" cxnId="{2E7D82D7-F878-4CF3-A46A-15FF685E3F7F}">
      <dgm:prSet/>
      <dgm:spPr/>
    </dgm:pt>
    <dgm:pt modelId="{A467DDD9-97AB-4D73-8CB8-F056A865A97C}" type="sibTrans" cxnId="{2E7D82D7-F878-4CF3-A46A-15FF685E3F7F}">
      <dgm:prSet/>
      <dgm:spPr/>
    </dgm:pt>
    <dgm:pt modelId="{EBEC24E0-3D03-4F33-A196-B0FEBB8801C1}" type="pres">
      <dgm:prSet presAssocID="{1954A024-A70F-4EB5-8A82-B74EAB32CEC9}" presName="root" presStyleCnt="0">
        <dgm:presLayoutVars>
          <dgm:dir/>
          <dgm:resizeHandles val="exact"/>
        </dgm:presLayoutVars>
      </dgm:prSet>
      <dgm:spPr/>
    </dgm:pt>
    <dgm:pt modelId="{D69C0813-75D6-43CD-A444-5230483F0F6B}" type="pres">
      <dgm:prSet presAssocID="{A24D9F62-FA49-44C0-B657-095A0571EB0C}" presName="compNode" presStyleCnt="0"/>
      <dgm:spPr/>
    </dgm:pt>
    <dgm:pt modelId="{829EF401-FE4D-4A89-BE97-9B2673099E84}" type="pres">
      <dgm:prSet presAssocID="{A24D9F62-FA49-44C0-B657-095A0571EB0C}" presName="bgRect" presStyleLbl="bgShp" presStyleIdx="0" presStyleCnt="9"/>
      <dgm:spPr/>
    </dgm:pt>
    <dgm:pt modelId="{3C9A0791-2618-4F44-8095-517EC833BDE0}" type="pres">
      <dgm:prSet presAssocID="{A24D9F62-FA49-44C0-B657-095A0571EB0C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40DC800-8FEB-46D7-B72B-1101DA0C969A}" type="pres">
      <dgm:prSet presAssocID="{A24D9F62-FA49-44C0-B657-095A0571EB0C}" presName="spaceRect" presStyleCnt="0"/>
      <dgm:spPr/>
    </dgm:pt>
    <dgm:pt modelId="{5E37A38B-B2E4-4594-BB9B-87C67ADD702A}" type="pres">
      <dgm:prSet presAssocID="{A24D9F62-FA49-44C0-B657-095A0571EB0C}" presName="parTx" presStyleLbl="revTx" presStyleIdx="0" presStyleCnt="9">
        <dgm:presLayoutVars>
          <dgm:chMax val="0"/>
          <dgm:chPref val="0"/>
        </dgm:presLayoutVars>
      </dgm:prSet>
      <dgm:spPr/>
    </dgm:pt>
    <dgm:pt modelId="{689794EA-A27F-40A2-9304-E37372E99886}" type="pres">
      <dgm:prSet presAssocID="{803A59A6-2D60-4D28-960F-C116AF655EF6}" presName="sibTrans" presStyleCnt="0"/>
      <dgm:spPr/>
    </dgm:pt>
    <dgm:pt modelId="{19304A4D-9F34-456A-AF66-3BEDF1B3EA62}" type="pres">
      <dgm:prSet presAssocID="{8810C81B-454B-469B-98E4-348113BE4A5F}" presName="compNode" presStyleCnt="0"/>
      <dgm:spPr/>
    </dgm:pt>
    <dgm:pt modelId="{30184480-67E8-4EE2-8171-802F990888E9}" type="pres">
      <dgm:prSet presAssocID="{8810C81B-454B-469B-98E4-348113BE4A5F}" presName="bgRect" presStyleLbl="bgShp" presStyleIdx="1" presStyleCnt="9"/>
      <dgm:spPr/>
    </dgm:pt>
    <dgm:pt modelId="{BC5D9421-4A7C-4564-A919-47851DF28694}" type="pres">
      <dgm:prSet presAssocID="{8810C81B-454B-469B-98E4-348113BE4A5F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FB8318-10D0-47EA-AE53-AE4F04760821}" type="pres">
      <dgm:prSet presAssocID="{8810C81B-454B-469B-98E4-348113BE4A5F}" presName="spaceRect" presStyleCnt="0"/>
      <dgm:spPr/>
    </dgm:pt>
    <dgm:pt modelId="{D03293D2-99B2-404C-BBD8-71101AE34A9B}" type="pres">
      <dgm:prSet presAssocID="{8810C81B-454B-469B-98E4-348113BE4A5F}" presName="parTx" presStyleLbl="revTx" presStyleIdx="1" presStyleCnt="9">
        <dgm:presLayoutVars>
          <dgm:chMax val="0"/>
          <dgm:chPref val="0"/>
        </dgm:presLayoutVars>
      </dgm:prSet>
      <dgm:spPr/>
    </dgm:pt>
    <dgm:pt modelId="{02AC7721-A2AB-45FD-A823-5F8B5BFB1467}" type="pres">
      <dgm:prSet presAssocID="{8DD248ED-654A-4FC4-8280-3828494B85CF}" presName="sibTrans" presStyleCnt="0"/>
      <dgm:spPr/>
    </dgm:pt>
    <dgm:pt modelId="{374607D9-765A-4724-98A3-E4C8DD61121F}" type="pres">
      <dgm:prSet presAssocID="{202F543F-34E1-4DCD-BA76-C676EBF8A1EC}" presName="compNode" presStyleCnt="0"/>
      <dgm:spPr/>
    </dgm:pt>
    <dgm:pt modelId="{930787E4-2383-4D25-9DE0-934031E5DEFA}" type="pres">
      <dgm:prSet presAssocID="{202F543F-34E1-4DCD-BA76-C676EBF8A1EC}" presName="bgRect" presStyleLbl="bgShp" presStyleIdx="2" presStyleCnt="9"/>
      <dgm:spPr/>
    </dgm:pt>
    <dgm:pt modelId="{0274DE2C-2105-4782-94B8-23ABB36A8421}" type="pres">
      <dgm:prSet presAssocID="{202F543F-34E1-4DCD-BA76-C676EBF8A1EC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FFD79C9-5841-4FD3-99E7-0C95B7E5D468}" type="pres">
      <dgm:prSet presAssocID="{202F543F-34E1-4DCD-BA76-C676EBF8A1EC}" presName="spaceRect" presStyleCnt="0"/>
      <dgm:spPr/>
    </dgm:pt>
    <dgm:pt modelId="{E1ECB7AD-8C23-43B1-B953-145A2906F0F8}" type="pres">
      <dgm:prSet presAssocID="{202F543F-34E1-4DCD-BA76-C676EBF8A1EC}" presName="parTx" presStyleLbl="revTx" presStyleIdx="2" presStyleCnt="9">
        <dgm:presLayoutVars>
          <dgm:chMax val="0"/>
          <dgm:chPref val="0"/>
        </dgm:presLayoutVars>
      </dgm:prSet>
      <dgm:spPr/>
    </dgm:pt>
    <dgm:pt modelId="{EF87C5ED-C3C7-40CE-818D-E6DCDEB510FF}" type="pres">
      <dgm:prSet presAssocID="{7489957D-BC4F-4ED8-8A93-18178BAB5CA1}" presName="sibTrans" presStyleCnt="0"/>
      <dgm:spPr/>
    </dgm:pt>
    <dgm:pt modelId="{7938FD36-EBF1-4847-A76D-1F7D54453C87}" type="pres">
      <dgm:prSet presAssocID="{D8C5A8BA-F10D-4018-A488-EEF5BAB22808}" presName="compNode" presStyleCnt="0"/>
      <dgm:spPr/>
    </dgm:pt>
    <dgm:pt modelId="{FA44F6D2-C7E6-4940-BCF7-1C2A274D1701}" type="pres">
      <dgm:prSet presAssocID="{D8C5A8BA-F10D-4018-A488-EEF5BAB22808}" presName="bgRect" presStyleLbl="bgShp" presStyleIdx="3" presStyleCnt="9"/>
      <dgm:spPr/>
    </dgm:pt>
    <dgm:pt modelId="{87A84FBE-280D-437F-92F5-7EB6C357D744}" type="pres">
      <dgm:prSet presAssocID="{D8C5A8BA-F10D-4018-A488-EEF5BAB22808}" presName="iconRect" presStyleLbl="node1" presStyleIdx="3" presStyleCnt="9"/>
      <dgm:spPr/>
    </dgm:pt>
    <dgm:pt modelId="{9EEC5C0B-3869-4E09-9581-6D2053799070}" type="pres">
      <dgm:prSet presAssocID="{D8C5A8BA-F10D-4018-A488-EEF5BAB22808}" presName="spaceRect" presStyleCnt="0"/>
      <dgm:spPr/>
    </dgm:pt>
    <dgm:pt modelId="{E88F17D3-1FBE-416F-B2BD-F548AB344EB9}" type="pres">
      <dgm:prSet presAssocID="{D8C5A8BA-F10D-4018-A488-EEF5BAB22808}" presName="parTx" presStyleLbl="revTx" presStyleIdx="3" presStyleCnt="9">
        <dgm:presLayoutVars>
          <dgm:chMax val="0"/>
          <dgm:chPref val="0"/>
        </dgm:presLayoutVars>
      </dgm:prSet>
      <dgm:spPr/>
    </dgm:pt>
    <dgm:pt modelId="{9A9E9CC3-1BCE-4A61-9C37-E3D149C1E128}" type="pres">
      <dgm:prSet presAssocID="{C19D986D-38F1-4054-A7DC-4033DFFD7EDA}" presName="sibTrans" presStyleCnt="0"/>
      <dgm:spPr/>
    </dgm:pt>
    <dgm:pt modelId="{B56914B1-66BD-48CE-A0D7-F5CAF9C7C77A}" type="pres">
      <dgm:prSet presAssocID="{DB4F5451-6ADB-49FF-9784-FB685BC35CC7}" presName="compNode" presStyleCnt="0"/>
      <dgm:spPr/>
    </dgm:pt>
    <dgm:pt modelId="{04813A4E-0289-4F62-B41F-780D3B35BECA}" type="pres">
      <dgm:prSet presAssocID="{DB4F5451-6ADB-49FF-9784-FB685BC35CC7}" presName="bgRect" presStyleLbl="bgShp" presStyleIdx="4" presStyleCnt="9"/>
      <dgm:spPr/>
    </dgm:pt>
    <dgm:pt modelId="{B1445E07-E763-46A9-A321-D7E8AE89B68D}" type="pres">
      <dgm:prSet presAssocID="{DB4F5451-6ADB-49FF-9784-FB685BC35CC7}" presName="iconRect" presStyleLbl="node1" presStyleIdx="4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6C447C5-A05F-432B-9DF3-1893C3A79526}" type="pres">
      <dgm:prSet presAssocID="{DB4F5451-6ADB-49FF-9784-FB685BC35CC7}" presName="spaceRect" presStyleCnt="0"/>
      <dgm:spPr/>
    </dgm:pt>
    <dgm:pt modelId="{4F362C6B-90F1-4663-89F1-B8B3C68AAD48}" type="pres">
      <dgm:prSet presAssocID="{DB4F5451-6ADB-49FF-9784-FB685BC35CC7}" presName="parTx" presStyleLbl="revTx" presStyleIdx="4" presStyleCnt="9">
        <dgm:presLayoutVars>
          <dgm:chMax val="0"/>
          <dgm:chPref val="0"/>
        </dgm:presLayoutVars>
      </dgm:prSet>
      <dgm:spPr/>
    </dgm:pt>
    <dgm:pt modelId="{B99EFB3E-7BB3-4827-8A41-C845EA6DAAE8}" type="pres">
      <dgm:prSet presAssocID="{D6B74A19-0C45-4A8D-8CB0-CBD31DCC138B}" presName="sibTrans" presStyleCnt="0"/>
      <dgm:spPr/>
    </dgm:pt>
    <dgm:pt modelId="{1A589716-766F-4540-B92B-8D4ACB35623F}" type="pres">
      <dgm:prSet presAssocID="{008B165F-FBEA-443C-8404-DD9BBB6CB694}" presName="compNode" presStyleCnt="0"/>
      <dgm:spPr/>
    </dgm:pt>
    <dgm:pt modelId="{50CE8D7F-2241-4DD3-B44D-0439E064F80E}" type="pres">
      <dgm:prSet presAssocID="{008B165F-FBEA-443C-8404-DD9BBB6CB694}" presName="bgRect" presStyleLbl="bgShp" presStyleIdx="5" presStyleCnt="9"/>
      <dgm:spPr/>
    </dgm:pt>
    <dgm:pt modelId="{B7E4CBCC-95FE-40C4-894F-C23F9636B007}" type="pres">
      <dgm:prSet presAssocID="{008B165F-FBEA-443C-8404-DD9BBB6CB694}" presName="iconRect" presStyleLbl="node1" presStyleIdx="5" presStyleCnt="9"/>
      <dgm:spPr/>
    </dgm:pt>
    <dgm:pt modelId="{257B3790-DBAA-4792-91FE-F434B1E39070}" type="pres">
      <dgm:prSet presAssocID="{008B165F-FBEA-443C-8404-DD9BBB6CB694}" presName="spaceRect" presStyleCnt="0"/>
      <dgm:spPr/>
    </dgm:pt>
    <dgm:pt modelId="{36633B0C-4C75-4AC3-A13D-A6CEEE89F21F}" type="pres">
      <dgm:prSet presAssocID="{008B165F-FBEA-443C-8404-DD9BBB6CB694}" presName="parTx" presStyleLbl="revTx" presStyleIdx="5" presStyleCnt="9">
        <dgm:presLayoutVars>
          <dgm:chMax val="0"/>
          <dgm:chPref val="0"/>
        </dgm:presLayoutVars>
      </dgm:prSet>
      <dgm:spPr/>
    </dgm:pt>
    <dgm:pt modelId="{8F205554-1831-4017-8A97-9F75C935DB3F}" type="pres">
      <dgm:prSet presAssocID="{A467DDD9-97AB-4D73-8CB8-F056A865A97C}" presName="sibTrans" presStyleCnt="0"/>
      <dgm:spPr/>
    </dgm:pt>
    <dgm:pt modelId="{3F8595AF-0E39-43C7-862E-5E3DE4BDE240}" type="pres">
      <dgm:prSet presAssocID="{6AB4CC7B-138B-449C-AD0A-A2A5C807EDFE}" presName="compNode" presStyleCnt="0"/>
      <dgm:spPr/>
    </dgm:pt>
    <dgm:pt modelId="{BD07E5D2-28B8-481D-8468-B1C17BB26368}" type="pres">
      <dgm:prSet presAssocID="{6AB4CC7B-138B-449C-AD0A-A2A5C807EDFE}" presName="bgRect" presStyleLbl="bgShp" presStyleIdx="6" presStyleCnt="9"/>
      <dgm:spPr/>
    </dgm:pt>
    <dgm:pt modelId="{08795079-BDC3-4BF5-B889-1E7C9D7C0D93}" type="pres">
      <dgm:prSet presAssocID="{6AB4CC7B-138B-449C-AD0A-A2A5C807EDFE}" presName="iconRect" presStyleLbl="node1" presStyleIdx="6" presStyleCnt="9"/>
      <dgm:spPr/>
    </dgm:pt>
    <dgm:pt modelId="{23E71A07-22C2-4D0C-A116-AFBE6A5B6E83}" type="pres">
      <dgm:prSet presAssocID="{6AB4CC7B-138B-449C-AD0A-A2A5C807EDFE}" presName="spaceRect" presStyleCnt="0"/>
      <dgm:spPr/>
    </dgm:pt>
    <dgm:pt modelId="{F3E2D4FB-5A3B-4199-9C0C-B9DE09BB575C}" type="pres">
      <dgm:prSet presAssocID="{6AB4CC7B-138B-449C-AD0A-A2A5C807EDFE}" presName="parTx" presStyleLbl="revTx" presStyleIdx="6" presStyleCnt="9">
        <dgm:presLayoutVars>
          <dgm:chMax val="0"/>
          <dgm:chPref val="0"/>
        </dgm:presLayoutVars>
      </dgm:prSet>
      <dgm:spPr/>
    </dgm:pt>
    <dgm:pt modelId="{E5EC3485-24FB-4789-84A1-181E39D77297}" type="pres">
      <dgm:prSet presAssocID="{BF2002DB-FFF2-450D-869B-EE23CA6AC58B}" presName="sibTrans" presStyleCnt="0"/>
      <dgm:spPr/>
    </dgm:pt>
    <dgm:pt modelId="{B6454F45-B752-49E3-873B-6A6BFE5EC703}" type="pres">
      <dgm:prSet presAssocID="{8BED0634-0498-4098-9271-07464879BBC7}" presName="compNode" presStyleCnt="0"/>
      <dgm:spPr/>
    </dgm:pt>
    <dgm:pt modelId="{98B2AAB6-1FDD-44AC-B3F6-EF72ABC6A9A3}" type="pres">
      <dgm:prSet presAssocID="{8BED0634-0498-4098-9271-07464879BBC7}" presName="bgRect" presStyleLbl="bgShp" presStyleIdx="7" presStyleCnt="9"/>
      <dgm:spPr/>
    </dgm:pt>
    <dgm:pt modelId="{483C8F27-9A13-417D-8A42-E055E6AE94C7}" type="pres">
      <dgm:prSet presAssocID="{8BED0634-0498-4098-9271-07464879BBC7}" presName="iconRect" presStyleLbl="node1" presStyleIdx="7" presStyleCnt="9"/>
      <dgm:spPr/>
    </dgm:pt>
    <dgm:pt modelId="{1224DE9C-6028-4570-8F10-1CFAF3002721}" type="pres">
      <dgm:prSet presAssocID="{8BED0634-0498-4098-9271-07464879BBC7}" presName="spaceRect" presStyleCnt="0"/>
      <dgm:spPr/>
    </dgm:pt>
    <dgm:pt modelId="{4CB1C4BD-AF00-4867-AA00-313984913295}" type="pres">
      <dgm:prSet presAssocID="{8BED0634-0498-4098-9271-07464879BBC7}" presName="parTx" presStyleLbl="revTx" presStyleIdx="7" presStyleCnt="9">
        <dgm:presLayoutVars>
          <dgm:chMax val="0"/>
          <dgm:chPref val="0"/>
        </dgm:presLayoutVars>
      </dgm:prSet>
      <dgm:spPr/>
    </dgm:pt>
    <dgm:pt modelId="{D9EBE723-0380-4F09-A810-34C8FB293704}" type="pres">
      <dgm:prSet presAssocID="{B49F4486-9F3D-4928-994E-D3C19315E58B}" presName="sibTrans" presStyleCnt="0"/>
      <dgm:spPr/>
    </dgm:pt>
    <dgm:pt modelId="{D01ED7D1-13BD-4917-9B01-C8AF1E9BD8DE}" type="pres">
      <dgm:prSet presAssocID="{A48EC3C8-32D2-4210-B4B6-94E1E2414C5D}" presName="compNode" presStyleCnt="0"/>
      <dgm:spPr/>
    </dgm:pt>
    <dgm:pt modelId="{C9AD3FA5-DE7B-4D05-8CDF-44330E4890E8}" type="pres">
      <dgm:prSet presAssocID="{A48EC3C8-32D2-4210-B4B6-94E1E2414C5D}" presName="bgRect" presStyleLbl="bgShp" presStyleIdx="8" presStyleCnt="9"/>
      <dgm:spPr/>
    </dgm:pt>
    <dgm:pt modelId="{C58E5CB2-92FE-4267-8C4E-42C0E0D54E00}" type="pres">
      <dgm:prSet presAssocID="{A48EC3C8-32D2-4210-B4B6-94E1E2414C5D}" presName="iconRect" presStyleLbl="node1" presStyleIdx="8" presStyleCnt="9"/>
      <dgm:spPr/>
    </dgm:pt>
    <dgm:pt modelId="{643B2ACB-F27C-4C2D-BB86-F31CEDE6E313}" type="pres">
      <dgm:prSet presAssocID="{A48EC3C8-32D2-4210-B4B6-94E1E2414C5D}" presName="spaceRect" presStyleCnt="0"/>
      <dgm:spPr/>
    </dgm:pt>
    <dgm:pt modelId="{9F60BB57-2DCA-49DA-8737-1C70FDDE7103}" type="pres">
      <dgm:prSet presAssocID="{A48EC3C8-32D2-4210-B4B6-94E1E2414C5D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1AC30701-9629-4605-9020-194EEBA00007}" srcId="{1954A024-A70F-4EB5-8A82-B74EAB32CEC9}" destId="{DB4F5451-6ADB-49FF-9784-FB685BC35CC7}" srcOrd="4" destOrd="0" parTransId="{CFB97655-AF7D-4112-8A2B-ED840CFBDCE8}" sibTransId="{D6B74A19-0C45-4A8D-8CB0-CBD31DCC138B}"/>
    <dgm:cxn modelId="{2DABFF01-9F0C-4EF8-BC56-5B9E8C9775B3}" srcId="{1954A024-A70F-4EB5-8A82-B74EAB32CEC9}" destId="{6AB4CC7B-138B-449C-AD0A-A2A5C807EDFE}" srcOrd="6" destOrd="0" parTransId="{1D3A73AE-7101-4BF7-9051-859858B5F796}" sibTransId="{BF2002DB-FFF2-450D-869B-EE23CA6AC58B}"/>
    <dgm:cxn modelId="{934BCF05-44A1-4DEB-A778-5123B7B2BB99}" type="presOf" srcId="{DB4F5451-6ADB-49FF-9784-FB685BC35CC7}" destId="{4F362C6B-90F1-4663-89F1-B8B3C68AAD48}" srcOrd="0" destOrd="0" presId="urn:microsoft.com/office/officeart/2018/2/layout/IconVerticalSolidList"/>
    <dgm:cxn modelId="{5972B40A-67C0-4BCF-B80A-9A43229AA6DE}" type="presOf" srcId="{A48EC3C8-32D2-4210-B4B6-94E1E2414C5D}" destId="{9F60BB57-2DCA-49DA-8737-1C70FDDE7103}" srcOrd="0" destOrd="0" presId="urn:microsoft.com/office/officeart/2018/2/layout/IconVerticalSolidList"/>
    <dgm:cxn modelId="{6398FD12-3143-44CF-8DFE-8C609B3D8686}" type="presOf" srcId="{A24D9F62-FA49-44C0-B657-095A0571EB0C}" destId="{5E37A38B-B2E4-4594-BB9B-87C67ADD702A}" srcOrd="0" destOrd="0" presId="urn:microsoft.com/office/officeart/2018/2/layout/IconVerticalSolidList"/>
    <dgm:cxn modelId="{15D98A39-2C6A-4C09-A51C-790C8F0A8598}" srcId="{1954A024-A70F-4EB5-8A82-B74EAB32CEC9}" destId="{8BED0634-0498-4098-9271-07464879BBC7}" srcOrd="7" destOrd="0" parTransId="{7FBE90E5-90D4-4839-A4D6-13851371039E}" sibTransId="{B49F4486-9F3D-4928-994E-D3C19315E58B}"/>
    <dgm:cxn modelId="{53388E3B-77FB-4040-B113-F160883DDF16}" srcId="{1954A024-A70F-4EB5-8A82-B74EAB32CEC9}" destId="{D8C5A8BA-F10D-4018-A488-EEF5BAB22808}" srcOrd="3" destOrd="0" parTransId="{32F765F0-B936-4557-8EAC-2C24754B13F9}" sibTransId="{C19D986D-38F1-4054-A7DC-4033DFFD7EDA}"/>
    <dgm:cxn modelId="{A4BA043F-3F8D-4089-9B2C-A4B9862AD402}" type="presOf" srcId="{6AB4CC7B-138B-449C-AD0A-A2A5C807EDFE}" destId="{F3E2D4FB-5A3B-4199-9C0C-B9DE09BB575C}" srcOrd="0" destOrd="0" presId="urn:microsoft.com/office/officeart/2018/2/layout/IconVerticalSolidList"/>
    <dgm:cxn modelId="{07AC0877-344E-4E39-9058-911B80C28D68}" srcId="{1954A024-A70F-4EB5-8A82-B74EAB32CEC9}" destId="{A24D9F62-FA49-44C0-B657-095A0571EB0C}" srcOrd="0" destOrd="0" parTransId="{FADFB31D-D4EC-4253-A4FE-06672609808A}" sibTransId="{803A59A6-2D60-4D28-960F-C116AF655EF6}"/>
    <dgm:cxn modelId="{A5E8BA92-E869-4AD7-A43A-205E4831F10C}" type="presOf" srcId="{008B165F-FBEA-443C-8404-DD9BBB6CB694}" destId="{36633B0C-4C75-4AC3-A13D-A6CEEE89F21F}" srcOrd="0" destOrd="0" presId="urn:microsoft.com/office/officeart/2018/2/layout/IconVerticalSolidList"/>
    <dgm:cxn modelId="{B4DCD697-5B44-4078-A394-7D3AB44255D7}" srcId="{1954A024-A70F-4EB5-8A82-B74EAB32CEC9}" destId="{8810C81B-454B-469B-98E4-348113BE4A5F}" srcOrd="1" destOrd="0" parTransId="{05E156E7-6FD3-4EFF-BE39-04717B967A42}" sibTransId="{8DD248ED-654A-4FC4-8280-3828494B85CF}"/>
    <dgm:cxn modelId="{D20B69A0-95A7-4579-ABAA-937C4B600ADA}" type="presOf" srcId="{D8C5A8BA-F10D-4018-A488-EEF5BAB22808}" destId="{E88F17D3-1FBE-416F-B2BD-F548AB344EB9}" srcOrd="0" destOrd="0" presId="urn:microsoft.com/office/officeart/2018/2/layout/IconVerticalSolidList"/>
    <dgm:cxn modelId="{A92DD3B0-663A-4609-B356-2B1A70159FF8}" type="presOf" srcId="{8810C81B-454B-469B-98E4-348113BE4A5F}" destId="{D03293D2-99B2-404C-BBD8-71101AE34A9B}" srcOrd="0" destOrd="0" presId="urn:microsoft.com/office/officeart/2018/2/layout/IconVerticalSolidList"/>
    <dgm:cxn modelId="{B923BFCA-99B4-460B-9810-5E55998755A7}" type="presOf" srcId="{202F543F-34E1-4DCD-BA76-C676EBF8A1EC}" destId="{E1ECB7AD-8C23-43B1-B953-145A2906F0F8}" srcOrd="0" destOrd="0" presId="urn:microsoft.com/office/officeart/2018/2/layout/IconVerticalSolidList"/>
    <dgm:cxn modelId="{C2A65CCD-6B78-4C23-BEFB-6FBA991ACD62}" type="presOf" srcId="{1954A024-A70F-4EB5-8A82-B74EAB32CEC9}" destId="{EBEC24E0-3D03-4F33-A196-B0FEBB8801C1}" srcOrd="0" destOrd="0" presId="urn:microsoft.com/office/officeart/2018/2/layout/IconVerticalSolidList"/>
    <dgm:cxn modelId="{2E7D82D7-F878-4CF3-A46A-15FF685E3F7F}" srcId="{1954A024-A70F-4EB5-8A82-B74EAB32CEC9}" destId="{008B165F-FBEA-443C-8404-DD9BBB6CB694}" srcOrd="5" destOrd="0" parTransId="{895841CF-E5B3-4B11-B1AA-8502EB1A6B36}" sibTransId="{A467DDD9-97AB-4D73-8CB8-F056A865A97C}"/>
    <dgm:cxn modelId="{683A24D9-0DEB-4A30-8DB8-7675A6C30408}" srcId="{1954A024-A70F-4EB5-8A82-B74EAB32CEC9}" destId="{202F543F-34E1-4DCD-BA76-C676EBF8A1EC}" srcOrd="2" destOrd="0" parTransId="{C41436D5-FF93-455A-BF3F-398BCDE4758F}" sibTransId="{7489957D-BC4F-4ED8-8A93-18178BAB5CA1}"/>
    <dgm:cxn modelId="{143D55DA-6276-4863-A410-9F42364F68F6}" srcId="{1954A024-A70F-4EB5-8A82-B74EAB32CEC9}" destId="{A48EC3C8-32D2-4210-B4B6-94E1E2414C5D}" srcOrd="8" destOrd="0" parTransId="{6F16036A-689C-4C3D-AD46-E7100DC63DE2}" sibTransId="{7580C1A6-2FCF-44F5-BED7-F6E1A598F8A6}"/>
    <dgm:cxn modelId="{982B5CDE-9DE9-4C49-AAAD-A3E55106ADCB}" type="presOf" srcId="{8BED0634-0498-4098-9271-07464879BBC7}" destId="{4CB1C4BD-AF00-4867-AA00-313984913295}" srcOrd="0" destOrd="0" presId="urn:microsoft.com/office/officeart/2018/2/layout/IconVerticalSolidList"/>
    <dgm:cxn modelId="{4C513920-6996-4F45-9015-600F234D9406}" type="presParOf" srcId="{EBEC24E0-3D03-4F33-A196-B0FEBB8801C1}" destId="{D69C0813-75D6-43CD-A444-5230483F0F6B}" srcOrd="0" destOrd="0" presId="urn:microsoft.com/office/officeart/2018/2/layout/IconVerticalSolidList"/>
    <dgm:cxn modelId="{9FE420D7-EC67-49A4-877C-BDB602593A58}" type="presParOf" srcId="{D69C0813-75D6-43CD-A444-5230483F0F6B}" destId="{829EF401-FE4D-4A89-BE97-9B2673099E84}" srcOrd="0" destOrd="0" presId="urn:microsoft.com/office/officeart/2018/2/layout/IconVerticalSolidList"/>
    <dgm:cxn modelId="{DB9A5173-BC27-49A0-8EC5-435D810F0F9F}" type="presParOf" srcId="{D69C0813-75D6-43CD-A444-5230483F0F6B}" destId="{3C9A0791-2618-4F44-8095-517EC833BDE0}" srcOrd="1" destOrd="0" presId="urn:microsoft.com/office/officeart/2018/2/layout/IconVerticalSolidList"/>
    <dgm:cxn modelId="{4C432655-2C4C-470B-B68D-4AD1804391A5}" type="presParOf" srcId="{D69C0813-75D6-43CD-A444-5230483F0F6B}" destId="{C40DC800-8FEB-46D7-B72B-1101DA0C969A}" srcOrd="2" destOrd="0" presId="urn:microsoft.com/office/officeart/2018/2/layout/IconVerticalSolidList"/>
    <dgm:cxn modelId="{F1A37C15-D789-4D26-B7A7-1381EDB9333E}" type="presParOf" srcId="{D69C0813-75D6-43CD-A444-5230483F0F6B}" destId="{5E37A38B-B2E4-4594-BB9B-87C67ADD702A}" srcOrd="3" destOrd="0" presId="urn:microsoft.com/office/officeart/2018/2/layout/IconVerticalSolidList"/>
    <dgm:cxn modelId="{6F281603-0A07-4A95-B1C0-0E88BC9C6129}" type="presParOf" srcId="{EBEC24E0-3D03-4F33-A196-B0FEBB8801C1}" destId="{689794EA-A27F-40A2-9304-E37372E99886}" srcOrd="1" destOrd="0" presId="urn:microsoft.com/office/officeart/2018/2/layout/IconVerticalSolidList"/>
    <dgm:cxn modelId="{C017A866-D099-476B-BA11-F487445D4AA4}" type="presParOf" srcId="{EBEC24E0-3D03-4F33-A196-B0FEBB8801C1}" destId="{19304A4D-9F34-456A-AF66-3BEDF1B3EA62}" srcOrd="2" destOrd="0" presId="urn:microsoft.com/office/officeart/2018/2/layout/IconVerticalSolidList"/>
    <dgm:cxn modelId="{5AE99B64-C461-452D-B022-DA8AED56AAE8}" type="presParOf" srcId="{19304A4D-9F34-456A-AF66-3BEDF1B3EA62}" destId="{30184480-67E8-4EE2-8171-802F990888E9}" srcOrd="0" destOrd="0" presId="urn:microsoft.com/office/officeart/2018/2/layout/IconVerticalSolidList"/>
    <dgm:cxn modelId="{9DDA0EF9-87EA-406F-AFBD-14FA544CDBA5}" type="presParOf" srcId="{19304A4D-9F34-456A-AF66-3BEDF1B3EA62}" destId="{BC5D9421-4A7C-4564-A919-47851DF28694}" srcOrd="1" destOrd="0" presId="urn:microsoft.com/office/officeart/2018/2/layout/IconVerticalSolidList"/>
    <dgm:cxn modelId="{6977A22E-BEE2-4168-BE81-599B6C171185}" type="presParOf" srcId="{19304A4D-9F34-456A-AF66-3BEDF1B3EA62}" destId="{C6FB8318-10D0-47EA-AE53-AE4F04760821}" srcOrd="2" destOrd="0" presId="urn:microsoft.com/office/officeart/2018/2/layout/IconVerticalSolidList"/>
    <dgm:cxn modelId="{152EBF93-740C-49F9-B362-EB0DB206C4A0}" type="presParOf" srcId="{19304A4D-9F34-456A-AF66-3BEDF1B3EA62}" destId="{D03293D2-99B2-404C-BBD8-71101AE34A9B}" srcOrd="3" destOrd="0" presId="urn:microsoft.com/office/officeart/2018/2/layout/IconVerticalSolidList"/>
    <dgm:cxn modelId="{B64F43A3-7EE3-497D-A2E4-99532ED3502D}" type="presParOf" srcId="{EBEC24E0-3D03-4F33-A196-B0FEBB8801C1}" destId="{02AC7721-A2AB-45FD-A823-5F8B5BFB1467}" srcOrd="3" destOrd="0" presId="urn:microsoft.com/office/officeart/2018/2/layout/IconVerticalSolidList"/>
    <dgm:cxn modelId="{08EF7CDA-3CE7-40F5-96FE-B5816F6FAE0A}" type="presParOf" srcId="{EBEC24E0-3D03-4F33-A196-B0FEBB8801C1}" destId="{374607D9-765A-4724-98A3-E4C8DD61121F}" srcOrd="4" destOrd="0" presId="urn:microsoft.com/office/officeart/2018/2/layout/IconVerticalSolidList"/>
    <dgm:cxn modelId="{462593A6-DC5C-4DC2-BE0E-84A99D097477}" type="presParOf" srcId="{374607D9-765A-4724-98A3-E4C8DD61121F}" destId="{930787E4-2383-4D25-9DE0-934031E5DEFA}" srcOrd="0" destOrd="0" presId="urn:microsoft.com/office/officeart/2018/2/layout/IconVerticalSolidList"/>
    <dgm:cxn modelId="{168C09A7-3689-4468-9CEA-2081ABE205DE}" type="presParOf" srcId="{374607D9-765A-4724-98A3-E4C8DD61121F}" destId="{0274DE2C-2105-4782-94B8-23ABB36A8421}" srcOrd="1" destOrd="0" presId="urn:microsoft.com/office/officeart/2018/2/layout/IconVerticalSolidList"/>
    <dgm:cxn modelId="{BED1D4C1-221D-4434-B651-A60167BE5DF4}" type="presParOf" srcId="{374607D9-765A-4724-98A3-E4C8DD61121F}" destId="{6FFD79C9-5841-4FD3-99E7-0C95B7E5D468}" srcOrd="2" destOrd="0" presId="urn:microsoft.com/office/officeart/2018/2/layout/IconVerticalSolidList"/>
    <dgm:cxn modelId="{FEF5D734-7129-4E8D-9AFE-0204A4E1E767}" type="presParOf" srcId="{374607D9-765A-4724-98A3-E4C8DD61121F}" destId="{E1ECB7AD-8C23-43B1-B953-145A2906F0F8}" srcOrd="3" destOrd="0" presId="urn:microsoft.com/office/officeart/2018/2/layout/IconVerticalSolidList"/>
    <dgm:cxn modelId="{8145423E-86ED-40AD-92F8-EEEA558A6748}" type="presParOf" srcId="{EBEC24E0-3D03-4F33-A196-B0FEBB8801C1}" destId="{EF87C5ED-C3C7-40CE-818D-E6DCDEB510FF}" srcOrd="5" destOrd="0" presId="urn:microsoft.com/office/officeart/2018/2/layout/IconVerticalSolidList"/>
    <dgm:cxn modelId="{9235BA8F-D431-4407-B2B5-C2DAF7A48AF3}" type="presParOf" srcId="{EBEC24E0-3D03-4F33-A196-B0FEBB8801C1}" destId="{7938FD36-EBF1-4847-A76D-1F7D54453C87}" srcOrd="6" destOrd="0" presId="urn:microsoft.com/office/officeart/2018/2/layout/IconVerticalSolidList"/>
    <dgm:cxn modelId="{01CF2829-BACA-4FFF-BA07-9B89B6EC7F1A}" type="presParOf" srcId="{7938FD36-EBF1-4847-A76D-1F7D54453C87}" destId="{FA44F6D2-C7E6-4940-BCF7-1C2A274D1701}" srcOrd="0" destOrd="0" presId="urn:microsoft.com/office/officeart/2018/2/layout/IconVerticalSolidList"/>
    <dgm:cxn modelId="{3A01B286-470D-4E0A-805D-BF30CF9B0D6A}" type="presParOf" srcId="{7938FD36-EBF1-4847-A76D-1F7D54453C87}" destId="{87A84FBE-280D-437F-92F5-7EB6C357D744}" srcOrd="1" destOrd="0" presId="urn:microsoft.com/office/officeart/2018/2/layout/IconVerticalSolidList"/>
    <dgm:cxn modelId="{096B17C4-37DD-4DE8-93F2-7E6BC1743911}" type="presParOf" srcId="{7938FD36-EBF1-4847-A76D-1F7D54453C87}" destId="{9EEC5C0B-3869-4E09-9581-6D2053799070}" srcOrd="2" destOrd="0" presId="urn:microsoft.com/office/officeart/2018/2/layout/IconVerticalSolidList"/>
    <dgm:cxn modelId="{99528CD5-CD24-491B-9A44-25E8485FB6D2}" type="presParOf" srcId="{7938FD36-EBF1-4847-A76D-1F7D54453C87}" destId="{E88F17D3-1FBE-416F-B2BD-F548AB344EB9}" srcOrd="3" destOrd="0" presId="urn:microsoft.com/office/officeart/2018/2/layout/IconVerticalSolidList"/>
    <dgm:cxn modelId="{ECB8523A-AAB2-46CC-B849-05FE1D36A9F8}" type="presParOf" srcId="{EBEC24E0-3D03-4F33-A196-B0FEBB8801C1}" destId="{9A9E9CC3-1BCE-4A61-9C37-E3D149C1E128}" srcOrd="7" destOrd="0" presId="urn:microsoft.com/office/officeart/2018/2/layout/IconVerticalSolidList"/>
    <dgm:cxn modelId="{491E50D0-ACC4-4157-9B30-51D60418BCA1}" type="presParOf" srcId="{EBEC24E0-3D03-4F33-A196-B0FEBB8801C1}" destId="{B56914B1-66BD-48CE-A0D7-F5CAF9C7C77A}" srcOrd="8" destOrd="0" presId="urn:microsoft.com/office/officeart/2018/2/layout/IconVerticalSolidList"/>
    <dgm:cxn modelId="{C8237E01-5CEF-40F9-B1BC-E12448B0BF54}" type="presParOf" srcId="{B56914B1-66BD-48CE-A0D7-F5CAF9C7C77A}" destId="{04813A4E-0289-4F62-B41F-780D3B35BECA}" srcOrd="0" destOrd="0" presId="urn:microsoft.com/office/officeart/2018/2/layout/IconVerticalSolidList"/>
    <dgm:cxn modelId="{D449F091-8DFA-45D7-ACC6-3353F35F0E61}" type="presParOf" srcId="{B56914B1-66BD-48CE-A0D7-F5CAF9C7C77A}" destId="{B1445E07-E763-46A9-A321-D7E8AE89B68D}" srcOrd="1" destOrd="0" presId="urn:microsoft.com/office/officeart/2018/2/layout/IconVerticalSolidList"/>
    <dgm:cxn modelId="{D94B20D9-8648-45CE-B2A7-22804F2004A5}" type="presParOf" srcId="{B56914B1-66BD-48CE-A0D7-F5CAF9C7C77A}" destId="{16C447C5-A05F-432B-9DF3-1893C3A79526}" srcOrd="2" destOrd="0" presId="urn:microsoft.com/office/officeart/2018/2/layout/IconVerticalSolidList"/>
    <dgm:cxn modelId="{81A6007C-BDF6-4D9B-A1D2-0210964C281E}" type="presParOf" srcId="{B56914B1-66BD-48CE-A0D7-F5CAF9C7C77A}" destId="{4F362C6B-90F1-4663-89F1-B8B3C68AAD48}" srcOrd="3" destOrd="0" presId="urn:microsoft.com/office/officeart/2018/2/layout/IconVerticalSolidList"/>
    <dgm:cxn modelId="{6278E985-D579-4C57-B786-7EA93F2C72F6}" type="presParOf" srcId="{EBEC24E0-3D03-4F33-A196-B0FEBB8801C1}" destId="{B99EFB3E-7BB3-4827-8A41-C845EA6DAAE8}" srcOrd="9" destOrd="0" presId="urn:microsoft.com/office/officeart/2018/2/layout/IconVerticalSolidList"/>
    <dgm:cxn modelId="{39E721B0-1535-4370-B95E-245FCC97A1A8}" type="presParOf" srcId="{EBEC24E0-3D03-4F33-A196-B0FEBB8801C1}" destId="{1A589716-766F-4540-B92B-8D4ACB35623F}" srcOrd="10" destOrd="0" presId="urn:microsoft.com/office/officeart/2018/2/layout/IconVerticalSolidList"/>
    <dgm:cxn modelId="{DFFA2919-83D5-401B-B28A-F46F6AD84902}" type="presParOf" srcId="{1A589716-766F-4540-B92B-8D4ACB35623F}" destId="{50CE8D7F-2241-4DD3-B44D-0439E064F80E}" srcOrd="0" destOrd="0" presId="urn:microsoft.com/office/officeart/2018/2/layout/IconVerticalSolidList"/>
    <dgm:cxn modelId="{53A7539A-FE7A-44A7-A60A-4E184B604345}" type="presParOf" srcId="{1A589716-766F-4540-B92B-8D4ACB35623F}" destId="{B7E4CBCC-95FE-40C4-894F-C23F9636B007}" srcOrd="1" destOrd="0" presId="urn:microsoft.com/office/officeart/2018/2/layout/IconVerticalSolidList"/>
    <dgm:cxn modelId="{7758D2C9-362F-45D0-A986-FBC7B5356046}" type="presParOf" srcId="{1A589716-766F-4540-B92B-8D4ACB35623F}" destId="{257B3790-DBAA-4792-91FE-F434B1E39070}" srcOrd="2" destOrd="0" presId="urn:microsoft.com/office/officeart/2018/2/layout/IconVerticalSolidList"/>
    <dgm:cxn modelId="{3BFD7EB7-F9B4-4E14-BE86-8879BD19D519}" type="presParOf" srcId="{1A589716-766F-4540-B92B-8D4ACB35623F}" destId="{36633B0C-4C75-4AC3-A13D-A6CEEE89F21F}" srcOrd="3" destOrd="0" presId="urn:microsoft.com/office/officeart/2018/2/layout/IconVerticalSolidList"/>
    <dgm:cxn modelId="{5E267C34-08FA-4CFB-9779-7ACB8E14C882}" type="presParOf" srcId="{EBEC24E0-3D03-4F33-A196-B0FEBB8801C1}" destId="{8F205554-1831-4017-8A97-9F75C935DB3F}" srcOrd="11" destOrd="0" presId="urn:microsoft.com/office/officeart/2018/2/layout/IconVerticalSolidList"/>
    <dgm:cxn modelId="{0429279A-923F-4266-B9E4-EE03F56BB22B}" type="presParOf" srcId="{EBEC24E0-3D03-4F33-A196-B0FEBB8801C1}" destId="{3F8595AF-0E39-43C7-862E-5E3DE4BDE240}" srcOrd="12" destOrd="0" presId="urn:microsoft.com/office/officeart/2018/2/layout/IconVerticalSolidList"/>
    <dgm:cxn modelId="{2F6410F5-CB80-4623-B06C-F0D68A7A2668}" type="presParOf" srcId="{3F8595AF-0E39-43C7-862E-5E3DE4BDE240}" destId="{BD07E5D2-28B8-481D-8468-B1C17BB26368}" srcOrd="0" destOrd="0" presId="urn:microsoft.com/office/officeart/2018/2/layout/IconVerticalSolidList"/>
    <dgm:cxn modelId="{95589053-E93B-4DAB-BEA9-0ACF0C078E43}" type="presParOf" srcId="{3F8595AF-0E39-43C7-862E-5E3DE4BDE240}" destId="{08795079-BDC3-4BF5-B889-1E7C9D7C0D93}" srcOrd="1" destOrd="0" presId="urn:microsoft.com/office/officeart/2018/2/layout/IconVerticalSolidList"/>
    <dgm:cxn modelId="{9C7EA388-A3AE-4D7B-8B49-63CAC37F3F94}" type="presParOf" srcId="{3F8595AF-0E39-43C7-862E-5E3DE4BDE240}" destId="{23E71A07-22C2-4D0C-A116-AFBE6A5B6E83}" srcOrd="2" destOrd="0" presId="urn:microsoft.com/office/officeart/2018/2/layout/IconVerticalSolidList"/>
    <dgm:cxn modelId="{A1A142BA-9270-46BA-986F-296A5263457E}" type="presParOf" srcId="{3F8595AF-0E39-43C7-862E-5E3DE4BDE240}" destId="{F3E2D4FB-5A3B-4199-9C0C-B9DE09BB575C}" srcOrd="3" destOrd="0" presId="urn:microsoft.com/office/officeart/2018/2/layout/IconVerticalSolidList"/>
    <dgm:cxn modelId="{14DE093F-C788-4A4B-A30C-B98D42C9AED7}" type="presParOf" srcId="{EBEC24E0-3D03-4F33-A196-B0FEBB8801C1}" destId="{E5EC3485-24FB-4789-84A1-181E39D77297}" srcOrd="13" destOrd="0" presId="urn:microsoft.com/office/officeart/2018/2/layout/IconVerticalSolidList"/>
    <dgm:cxn modelId="{0B705D9F-7704-418F-B7AD-DF61B6726A7C}" type="presParOf" srcId="{EBEC24E0-3D03-4F33-A196-B0FEBB8801C1}" destId="{B6454F45-B752-49E3-873B-6A6BFE5EC703}" srcOrd="14" destOrd="0" presId="urn:microsoft.com/office/officeart/2018/2/layout/IconVerticalSolidList"/>
    <dgm:cxn modelId="{3E262518-B5C4-49FF-BEB3-DFB4E42F4292}" type="presParOf" srcId="{B6454F45-B752-49E3-873B-6A6BFE5EC703}" destId="{98B2AAB6-1FDD-44AC-B3F6-EF72ABC6A9A3}" srcOrd="0" destOrd="0" presId="urn:microsoft.com/office/officeart/2018/2/layout/IconVerticalSolidList"/>
    <dgm:cxn modelId="{EA18A286-C301-48C5-B3D6-1A0A078D3603}" type="presParOf" srcId="{B6454F45-B752-49E3-873B-6A6BFE5EC703}" destId="{483C8F27-9A13-417D-8A42-E055E6AE94C7}" srcOrd="1" destOrd="0" presId="urn:microsoft.com/office/officeart/2018/2/layout/IconVerticalSolidList"/>
    <dgm:cxn modelId="{87F5B1E0-2E2A-428F-B82B-FEDD17420199}" type="presParOf" srcId="{B6454F45-B752-49E3-873B-6A6BFE5EC703}" destId="{1224DE9C-6028-4570-8F10-1CFAF3002721}" srcOrd="2" destOrd="0" presId="urn:microsoft.com/office/officeart/2018/2/layout/IconVerticalSolidList"/>
    <dgm:cxn modelId="{241EB483-9258-4158-8B1D-24CAA116E574}" type="presParOf" srcId="{B6454F45-B752-49E3-873B-6A6BFE5EC703}" destId="{4CB1C4BD-AF00-4867-AA00-313984913295}" srcOrd="3" destOrd="0" presId="urn:microsoft.com/office/officeart/2018/2/layout/IconVerticalSolidList"/>
    <dgm:cxn modelId="{6AFB812D-D5E0-4E1B-B7EF-C96EE34D4879}" type="presParOf" srcId="{EBEC24E0-3D03-4F33-A196-B0FEBB8801C1}" destId="{D9EBE723-0380-4F09-A810-34C8FB293704}" srcOrd="15" destOrd="0" presId="urn:microsoft.com/office/officeart/2018/2/layout/IconVerticalSolidList"/>
    <dgm:cxn modelId="{38BB5E59-428A-4340-B924-0D345CF53DF6}" type="presParOf" srcId="{EBEC24E0-3D03-4F33-A196-B0FEBB8801C1}" destId="{D01ED7D1-13BD-4917-9B01-C8AF1E9BD8DE}" srcOrd="16" destOrd="0" presId="urn:microsoft.com/office/officeart/2018/2/layout/IconVerticalSolidList"/>
    <dgm:cxn modelId="{F6FA47F8-C7D1-4185-8E16-A6A88D1088A7}" type="presParOf" srcId="{D01ED7D1-13BD-4917-9B01-C8AF1E9BD8DE}" destId="{C9AD3FA5-DE7B-4D05-8CDF-44330E4890E8}" srcOrd="0" destOrd="0" presId="urn:microsoft.com/office/officeart/2018/2/layout/IconVerticalSolidList"/>
    <dgm:cxn modelId="{E181C419-0BF0-4A2A-9559-AEC49DE4C10C}" type="presParOf" srcId="{D01ED7D1-13BD-4917-9B01-C8AF1E9BD8DE}" destId="{C58E5CB2-92FE-4267-8C4E-42C0E0D54E00}" srcOrd="1" destOrd="0" presId="urn:microsoft.com/office/officeart/2018/2/layout/IconVerticalSolidList"/>
    <dgm:cxn modelId="{2175FC6C-4BE9-44E3-A73C-5BCF0DC3EFC9}" type="presParOf" srcId="{D01ED7D1-13BD-4917-9B01-C8AF1E9BD8DE}" destId="{643B2ACB-F27C-4C2D-BB86-F31CEDE6E313}" srcOrd="2" destOrd="0" presId="urn:microsoft.com/office/officeart/2018/2/layout/IconVerticalSolidList"/>
    <dgm:cxn modelId="{026954C9-76DB-4E47-BD9E-C03DC772469E}" type="presParOf" srcId="{D01ED7D1-13BD-4917-9B01-C8AF1E9BD8DE}" destId="{9F60BB57-2DCA-49DA-8737-1C70FDDE71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4A024-A70F-4EB5-8A82-B74EAB32CE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8EC3C8-32D2-4210-B4B6-94E1E2414C5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With four variables: Adjusted R^2 = 0.9972 and RMSE = 883.2</a:t>
          </a:r>
          <a:endParaRPr lang="en-US"/>
        </a:p>
      </dgm:t>
    </dgm:pt>
    <dgm:pt modelId="{6F16036A-689C-4C3D-AD46-E7100DC63DE2}" type="parTrans" cxnId="{143D55DA-6276-4863-A410-9F42364F68F6}">
      <dgm:prSet/>
      <dgm:spPr/>
      <dgm:t>
        <a:bodyPr/>
        <a:lstStyle/>
        <a:p>
          <a:endParaRPr lang="en-US"/>
        </a:p>
      </dgm:t>
    </dgm:pt>
    <dgm:pt modelId="{7580C1A6-2FCF-44F5-BED7-F6E1A598F8A6}" type="sibTrans" cxnId="{143D55DA-6276-4863-A410-9F42364F68F6}">
      <dgm:prSet/>
      <dgm:spPr/>
      <dgm:t>
        <a:bodyPr/>
        <a:lstStyle/>
        <a:p>
          <a:endParaRPr lang="en-US"/>
        </a:p>
      </dgm:t>
    </dgm:pt>
    <dgm:pt modelId="{991685EA-4750-47BA-8B27-562247CA5B4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Interaction terms: Adj R^2 = 0.9994 and RMSE = 392.2</a:t>
          </a:r>
        </a:p>
      </dgm:t>
    </dgm:pt>
    <dgm:pt modelId="{00BA3650-34FF-4538-AF69-3ECA3D3283E2}" type="parTrans" cxnId="{3EF9FEB3-EA15-4A28-A58B-882ECB0652E9}">
      <dgm:prSet/>
      <dgm:spPr/>
    </dgm:pt>
    <dgm:pt modelId="{08C69ECC-9D8E-4AF2-BFC3-44DA97B23ABA}" type="sibTrans" cxnId="{3EF9FEB3-EA15-4A28-A58B-882ECB0652E9}">
      <dgm:prSet/>
      <dgm:spPr/>
    </dgm:pt>
    <dgm:pt modelId="{91668E3B-0FC1-4750-AC7F-532BC65EF2C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With Higher order terms: Adj R^2 = 0.9995 and RMSE = 381.8</a:t>
          </a:r>
        </a:p>
      </dgm:t>
    </dgm:pt>
    <dgm:pt modelId="{53904F4F-B9E5-4CE8-A1DD-BE47296F58BF}" type="parTrans" cxnId="{EE9A161C-D613-4121-905B-AE96FF781156}">
      <dgm:prSet/>
      <dgm:spPr/>
    </dgm:pt>
    <dgm:pt modelId="{862DE6FE-5F41-4FEB-B425-F924313E0B13}" type="sibTrans" cxnId="{EE9A161C-D613-4121-905B-AE96FF781156}">
      <dgm:prSet/>
      <dgm:spPr/>
    </dgm:pt>
    <dgm:pt modelId="{F67B996E-5C01-458F-966F-A6443C01E5D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Final Model: Adj R^2 = 0.9995 and RMSE = 16.78</a:t>
          </a:r>
        </a:p>
      </dgm:t>
    </dgm:pt>
    <dgm:pt modelId="{2B34C2A5-7783-4F9A-B704-B855FB38D071}" type="parTrans" cxnId="{6E822B23-21BA-4207-817E-45A2FED3CB50}">
      <dgm:prSet/>
      <dgm:spPr/>
    </dgm:pt>
    <dgm:pt modelId="{325941E6-84B3-469D-87F0-412355FAE9D0}" type="sibTrans" cxnId="{6E822B23-21BA-4207-817E-45A2FED3CB50}">
      <dgm:prSet/>
      <dgm:spPr/>
    </dgm:pt>
    <dgm:pt modelId="{EBEC24E0-3D03-4F33-A196-B0FEBB8801C1}" type="pres">
      <dgm:prSet presAssocID="{1954A024-A70F-4EB5-8A82-B74EAB32CEC9}" presName="root" presStyleCnt="0">
        <dgm:presLayoutVars>
          <dgm:dir/>
          <dgm:resizeHandles val="exact"/>
        </dgm:presLayoutVars>
      </dgm:prSet>
      <dgm:spPr/>
    </dgm:pt>
    <dgm:pt modelId="{D01ED7D1-13BD-4917-9B01-C8AF1E9BD8DE}" type="pres">
      <dgm:prSet presAssocID="{A48EC3C8-32D2-4210-B4B6-94E1E2414C5D}" presName="compNode" presStyleCnt="0"/>
      <dgm:spPr/>
    </dgm:pt>
    <dgm:pt modelId="{C9AD3FA5-DE7B-4D05-8CDF-44330E4890E8}" type="pres">
      <dgm:prSet presAssocID="{A48EC3C8-32D2-4210-B4B6-94E1E2414C5D}" presName="bgRect" presStyleLbl="bgShp" presStyleIdx="0" presStyleCnt="4"/>
      <dgm:spPr/>
    </dgm:pt>
    <dgm:pt modelId="{C58E5CB2-92FE-4267-8C4E-42C0E0D54E00}" type="pres">
      <dgm:prSet presAssocID="{A48EC3C8-32D2-4210-B4B6-94E1E2414C5D}" presName="iconRect" presStyleLbl="node1" presStyleIdx="0" presStyleCnt="4"/>
      <dgm:spPr/>
    </dgm:pt>
    <dgm:pt modelId="{643B2ACB-F27C-4C2D-BB86-F31CEDE6E313}" type="pres">
      <dgm:prSet presAssocID="{A48EC3C8-32D2-4210-B4B6-94E1E2414C5D}" presName="spaceRect" presStyleCnt="0"/>
      <dgm:spPr/>
    </dgm:pt>
    <dgm:pt modelId="{9F60BB57-2DCA-49DA-8737-1C70FDDE7103}" type="pres">
      <dgm:prSet presAssocID="{A48EC3C8-32D2-4210-B4B6-94E1E2414C5D}" presName="parTx" presStyleLbl="revTx" presStyleIdx="0" presStyleCnt="4">
        <dgm:presLayoutVars>
          <dgm:chMax val="0"/>
          <dgm:chPref val="0"/>
        </dgm:presLayoutVars>
      </dgm:prSet>
      <dgm:spPr/>
    </dgm:pt>
    <dgm:pt modelId="{407D8715-3D49-40E7-BEA3-6E95FCB8B4A7}" type="pres">
      <dgm:prSet presAssocID="{7580C1A6-2FCF-44F5-BED7-F6E1A598F8A6}" presName="sibTrans" presStyleCnt="0"/>
      <dgm:spPr/>
    </dgm:pt>
    <dgm:pt modelId="{58CD9790-A002-4F92-92D5-038FE25A67A8}" type="pres">
      <dgm:prSet presAssocID="{991685EA-4750-47BA-8B27-562247CA5B4C}" presName="compNode" presStyleCnt="0"/>
      <dgm:spPr/>
    </dgm:pt>
    <dgm:pt modelId="{9EC94454-B57D-44BC-9C82-FC154C8509A9}" type="pres">
      <dgm:prSet presAssocID="{991685EA-4750-47BA-8B27-562247CA5B4C}" presName="bgRect" presStyleLbl="bgShp" presStyleIdx="1" presStyleCnt="4"/>
      <dgm:spPr/>
    </dgm:pt>
    <dgm:pt modelId="{6C866F94-0E8B-45B7-9EFA-3DF8FFC7A541}" type="pres">
      <dgm:prSet presAssocID="{991685EA-4750-47BA-8B27-562247CA5B4C}" presName="iconRect" presStyleLbl="node1" presStyleIdx="1" presStyleCnt="4"/>
      <dgm:spPr/>
    </dgm:pt>
    <dgm:pt modelId="{E5E22A8A-2BF7-4D90-912F-E203E6DF0D3D}" type="pres">
      <dgm:prSet presAssocID="{991685EA-4750-47BA-8B27-562247CA5B4C}" presName="spaceRect" presStyleCnt="0"/>
      <dgm:spPr/>
    </dgm:pt>
    <dgm:pt modelId="{0A99BFE8-73A8-430C-975D-1B02B3652821}" type="pres">
      <dgm:prSet presAssocID="{991685EA-4750-47BA-8B27-562247CA5B4C}" presName="parTx" presStyleLbl="revTx" presStyleIdx="1" presStyleCnt="4">
        <dgm:presLayoutVars>
          <dgm:chMax val="0"/>
          <dgm:chPref val="0"/>
        </dgm:presLayoutVars>
      </dgm:prSet>
      <dgm:spPr/>
    </dgm:pt>
    <dgm:pt modelId="{1740F1A2-8C25-4E8A-BCB0-DDC355B5CDCA}" type="pres">
      <dgm:prSet presAssocID="{08C69ECC-9D8E-4AF2-BFC3-44DA97B23ABA}" presName="sibTrans" presStyleCnt="0"/>
      <dgm:spPr/>
    </dgm:pt>
    <dgm:pt modelId="{D44687CA-A22C-431F-9D0F-92BD9F00FE6E}" type="pres">
      <dgm:prSet presAssocID="{91668E3B-0FC1-4750-AC7F-532BC65EF2C2}" presName="compNode" presStyleCnt="0"/>
      <dgm:spPr/>
    </dgm:pt>
    <dgm:pt modelId="{727757DA-1CA6-41BD-A1E9-E3E03DAA79AF}" type="pres">
      <dgm:prSet presAssocID="{91668E3B-0FC1-4750-AC7F-532BC65EF2C2}" presName="bgRect" presStyleLbl="bgShp" presStyleIdx="2" presStyleCnt="4"/>
      <dgm:spPr/>
    </dgm:pt>
    <dgm:pt modelId="{5FC9503A-DC82-4081-BA11-DE86E90E2338}" type="pres">
      <dgm:prSet presAssocID="{91668E3B-0FC1-4750-AC7F-532BC65EF2C2}" presName="iconRect" presStyleLbl="node1" presStyleIdx="2" presStyleCnt="4"/>
      <dgm:spPr/>
    </dgm:pt>
    <dgm:pt modelId="{864A7E59-1184-4FAC-8F98-5A9A35101D2C}" type="pres">
      <dgm:prSet presAssocID="{91668E3B-0FC1-4750-AC7F-532BC65EF2C2}" presName="spaceRect" presStyleCnt="0"/>
      <dgm:spPr/>
    </dgm:pt>
    <dgm:pt modelId="{12FDB1C6-A456-4351-BA73-21667CD28435}" type="pres">
      <dgm:prSet presAssocID="{91668E3B-0FC1-4750-AC7F-532BC65EF2C2}" presName="parTx" presStyleLbl="revTx" presStyleIdx="2" presStyleCnt="4">
        <dgm:presLayoutVars>
          <dgm:chMax val="0"/>
          <dgm:chPref val="0"/>
        </dgm:presLayoutVars>
      </dgm:prSet>
      <dgm:spPr/>
    </dgm:pt>
    <dgm:pt modelId="{C4CCE640-341A-42DA-BF4C-4B0516401BC7}" type="pres">
      <dgm:prSet presAssocID="{862DE6FE-5F41-4FEB-B425-F924313E0B13}" presName="sibTrans" presStyleCnt="0"/>
      <dgm:spPr/>
    </dgm:pt>
    <dgm:pt modelId="{A0C4AED4-EAC4-45D3-A940-4B7C2A0B0F62}" type="pres">
      <dgm:prSet presAssocID="{F67B996E-5C01-458F-966F-A6443C01E5D9}" presName="compNode" presStyleCnt="0"/>
      <dgm:spPr/>
    </dgm:pt>
    <dgm:pt modelId="{2C2AEF27-7D00-415F-8652-FA19C5A072B8}" type="pres">
      <dgm:prSet presAssocID="{F67B996E-5C01-458F-966F-A6443C01E5D9}" presName="bgRect" presStyleLbl="bgShp" presStyleIdx="3" presStyleCnt="4"/>
      <dgm:spPr/>
    </dgm:pt>
    <dgm:pt modelId="{1AB4E66A-AC3D-42B8-8DC3-D9EFFF07A162}" type="pres">
      <dgm:prSet presAssocID="{F67B996E-5C01-458F-966F-A6443C01E5D9}" presName="iconRect" presStyleLbl="node1" presStyleIdx="3" presStyleCnt="4"/>
      <dgm:spPr/>
    </dgm:pt>
    <dgm:pt modelId="{C5A6997D-B430-4D78-A78B-90774B20CD0E}" type="pres">
      <dgm:prSet presAssocID="{F67B996E-5C01-458F-966F-A6443C01E5D9}" presName="spaceRect" presStyleCnt="0"/>
      <dgm:spPr/>
    </dgm:pt>
    <dgm:pt modelId="{0174C962-9F15-4BA9-BC1D-D7C0886DCE4A}" type="pres">
      <dgm:prSet presAssocID="{F67B996E-5C01-458F-966F-A6443C01E5D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9A161C-D613-4121-905B-AE96FF781156}" srcId="{1954A024-A70F-4EB5-8A82-B74EAB32CEC9}" destId="{91668E3B-0FC1-4750-AC7F-532BC65EF2C2}" srcOrd="2" destOrd="0" parTransId="{53904F4F-B9E5-4CE8-A1DD-BE47296F58BF}" sibTransId="{862DE6FE-5F41-4FEB-B425-F924313E0B13}"/>
    <dgm:cxn modelId="{6E822B23-21BA-4207-817E-45A2FED3CB50}" srcId="{1954A024-A70F-4EB5-8A82-B74EAB32CEC9}" destId="{F67B996E-5C01-458F-966F-A6443C01E5D9}" srcOrd="3" destOrd="0" parTransId="{2B34C2A5-7783-4F9A-B704-B855FB38D071}" sibTransId="{325941E6-84B3-469D-87F0-412355FAE9D0}"/>
    <dgm:cxn modelId="{7DA62229-26A8-469A-A16C-427B902BF7CB}" type="presOf" srcId="{A48EC3C8-32D2-4210-B4B6-94E1E2414C5D}" destId="{9F60BB57-2DCA-49DA-8737-1C70FDDE7103}" srcOrd="0" destOrd="0" presId="urn:microsoft.com/office/officeart/2018/2/layout/IconVerticalSolidList"/>
    <dgm:cxn modelId="{3EF9FEB3-EA15-4A28-A58B-882ECB0652E9}" srcId="{1954A024-A70F-4EB5-8A82-B74EAB32CEC9}" destId="{991685EA-4750-47BA-8B27-562247CA5B4C}" srcOrd="1" destOrd="0" parTransId="{00BA3650-34FF-4538-AF69-3ECA3D3283E2}" sibTransId="{08C69ECC-9D8E-4AF2-BFC3-44DA97B23ABA}"/>
    <dgm:cxn modelId="{77FDAAB5-5A62-4B4D-8AD5-52FC454ED0D5}" type="presOf" srcId="{F67B996E-5C01-458F-966F-A6443C01E5D9}" destId="{0174C962-9F15-4BA9-BC1D-D7C0886DCE4A}" srcOrd="0" destOrd="0" presId="urn:microsoft.com/office/officeart/2018/2/layout/IconVerticalSolidList"/>
    <dgm:cxn modelId="{C2A65CCD-6B78-4C23-BEFB-6FBA991ACD62}" type="presOf" srcId="{1954A024-A70F-4EB5-8A82-B74EAB32CEC9}" destId="{EBEC24E0-3D03-4F33-A196-B0FEBB8801C1}" srcOrd="0" destOrd="0" presId="urn:microsoft.com/office/officeart/2018/2/layout/IconVerticalSolidList"/>
    <dgm:cxn modelId="{143D55DA-6276-4863-A410-9F42364F68F6}" srcId="{1954A024-A70F-4EB5-8A82-B74EAB32CEC9}" destId="{A48EC3C8-32D2-4210-B4B6-94E1E2414C5D}" srcOrd="0" destOrd="0" parTransId="{6F16036A-689C-4C3D-AD46-E7100DC63DE2}" sibTransId="{7580C1A6-2FCF-44F5-BED7-F6E1A598F8A6}"/>
    <dgm:cxn modelId="{47A318DE-64D2-4B7A-A64A-3A4B7DA821DC}" type="presOf" srcId="{91668E3B-0FC1-4750-AC7F-532BC65EF2C2}" destId="{12FDB1C6-A456-4351-BA73-21667CD28435}" srcOrd="0" destOrd="0" presId="urn:microsoft.com/office/officeart/2018/2/layout/IconVerticalSolidList"/>
    <dgm:cxn modelId="{5EA6F0F5-2E8A-4203-8166-FA92EF506E1E}" type="presOf" srcId="{991685EA-4750-47BA-8B27-562247CA5B4C}" destId="{0A99BFE8-73A8-430C-975D-1B02B3652821}" srcOrd="0" destOrd="0" presId="urn:microsoft.com/office/officeart/2018/2/layout/IconVerticalSolidList"/>
    <dgm:cxn modelId="{E7F12F80-BB8A-4C9D-A0A1-42E224219F5E}" type="presParOf" srcId="{EBEC24E0-3D03-4F33-A196-B0FEBB8801C1}" destId="{D01ED7D1-13BD-4917-9B01-C8AF1E9BD8DE}" srcOrd="0" destOrd="0" presId="urn:microsoft.com/office/officeart/2018/2/layout/IconVerticalSolidList"/>
    <dgm:cxn modelId="{138B0E87-4E82-47F5-8DCA-E9DD6259DB80}" type="presParOf" srcId="{D01ED7D1-13BD-4917-9B01-C8AF1E9BD8DE}" destId="{C9AD3FA5-DE7B-4D05-8CDF-44330E4890E8}" srcOrd="0" destOrd="0" presId="urn:microsoft.com/office/officeart/2018/2/layout/IconVerticalSolidList"/>
    <dgm:cxn modelId="{EFCF3F58-4C8B-4CEA-9E7C-94D53F357C6F}" type="presParOf" srcId="{D01ED7D1-13BD-4917-9B01-C8AF1E9BD8DE}" destId="{C58E5CB2-92FE-4267-8C4E-42C0E0D54E00}" srcOrd="1" destOrd="0" presId="urn:microsoft.com/office/officeart/2018/2/layout/IconVerticalSolidList"/>
    <dgm:cxn modelId="{0EF005D2-5E22-42FA-97B8-09981E5A4A8C}" type="presParOf" srcId="{D01ED7D1-13BD-4917-9B01-C8AF1E9BD8DE}" destId="{643B2ACB-F27C-4C2D-BB86-F31CEDE6E313}" srcOrd="2" destOrd="0" presId="urn:microsoft.com/office/officeart/2018/2/layout/IconVerticalSolidList"/>
    <dgm:cxn modelId="{AE5F27EC-0E13-4C3B-86C3-A5D715E6CD97}" type="presParOf" srcId="{D01ED7D1-13BD-4917-9B01-C8AF1E9BD8DE}" destId="{9F60BB57-2DCA-49DA-8737-1C70FDDE7103}" srcOrd="3" destOrd="0" presId="urn:microsoft.com/office/officeart/2018/2/layout/IconVerticalSolidList"/>
    <dgm:cxn modelId="{925CFD96-7FEB-48CE-B754-9666DD5BDAA2}" type="presParOf" srcId="{EBEC24E0-3D03-4F33-A196-B0FEBB8801C1}" destId="{407D8715-3D49-40E7-BEA3-6E95FCB8B4A7}" srcOrd="1" destOrd="0" presId="urn:microsoft.com/office/officeart/2018/2/layout/IconVerticalSolidList"/>
    <dgm:cxn modelId="{13DECA96-B488-41F2-8AD2-6BCD251FACD2}" type="presParOf" srcId="{EBEC24E0-3D03-4F33-A196-B0FEBB8801C1}" destId="{58CD9790-A002-4F92-92D5-038FE25A67A8}" srcOrd="2" destOrd="0" presId="urn:microsoft.com/office/officeart/2018/2/layout/IconVerticalSolidList"/>
    <dgm:cxn modelId="{94B43B0E-A7F5-4AE5-8F05-A58524892CF1}" type="presParOf" srcId="{58CD9790-A002-4F92-92D5-038FE25A67A8}" destId="{9EC94454-B57D-44BC-9C82-FC154C8509A9}" srcOrd="0" destOrd="0" presId="urn:microsoft.com/office/officeart/2018/2/layout/IconVerticalSolidList"/>
    <dgm:cxn modelId="{764FE17F-7AA1-4C2F-8078-EFB2BCCDA24C}" type="presParOf" srcId="{58CD9790-A002-4F92-92D5-038FE25A67A8}" destId="{6C866F94-0E8B-45B7-9EFA-3DF8FFC7A541}" srcOrd="1" destOrd="0" presId="urn:microsoft.com/office/officeart/2018/2/layout/IconVerticalSolidList"/>
    <dgm:cxn modelId="{61A6AE11-FEB7-406A-9502-B4C70CB6C63C}" type="presParOf" srcId="{58CD9790-A002-4F92-92D5-038FE25A67A8}" destId="{E5E22A8A-2BF7-4D90-912F-E203E6DF0D3D}" srcOrd="2" destOrd="0" presId="urn:microsoft.com/office/officeart/2018/2/layout/IconVerticalSolidList"/>
    <dgm:cxn modelId="{785C4B20-0172-4AE0-B284-F24402C9B3FE}" type="presParOf" srcId="{58CD9790-A002-4F92-92D5-038FE25A67A8}" destId="{0A99BFE8-73A8-430C-975D-1B02B3652821}" srcOrd="3" destOrd="0" presId="urn:microsoft.com/office/officeart/2018/2/layout/IconVerticalSolidList"/>
    <dgm:cxn modelId="{FDC88ACA-6844-4D0C-9296-5B9C933849AB}" type="presParOf" srcId="{EBEC24E0-3D03-4F33-A196-B0FEBB8801C1}" destId="{1740F1A2-8C25-4E8A-BCB0-DDC355B5CDCA}" srcOrd="3" destOrd="0" presId="urn:microsoft.com/office/officeart/2018/2/layout/IconVerticalSolidList"/>
    <dgm:cxn modelId="{0F20642C-6317-4951-AACC-5B7EBE52FEAA}" type="presParOf" srcId="{EBEC24E0-3D03-4F33-A196-B0FEBB8801C1}" destId="{D44687CA-A22C-431F-9D0F-92BD9F00FE6E}" srcOrd="4" destOrd="0" presId="urn:microsoft.com/office/officeart/2018/2/layout/IconVerticalSolidList"/>
    <dgm:cxn modelId="{75689194-83AA-49CA-A74F-BB696E45C594}" type="presParOf" srcId="{D44687CA-A22C-431F-9D0F-92BD9F00FE6E}" destId="{727757DA-1CA6-41BD-A1E9-E3E03DAA79AF}" srcOrd="0" destOrd="0" presId="urn:microsoft.com/office/officeart/2018/2/layout/IconVerticalSolidList"/>
    <dgm:cxn modelId="{6CF3AAB0-21DB-4361-93EC-76678BD31F9E}" type="presParOf" srcId="{D44687CA-A22C-431F-9D0F-92BD9F00FE6E}" destId="{5FC9503A-DC82-4081-BA11-DE86E90E2338}" srcOrd="1" destOrd="0" presId="urn:microsoft.com/office/officeart/2018/2/layout/IconVerticalSolidList"/>
    <dgm:cxn modelId="{CD2FA69A-DE28-4AB4-99CF-0021DC702D98}" type="presParOf" srcId="{D44687CA-A22C-431F-9D0F-92BD9F00FE6E}" destId="{864A7E59-1184-4FAC-8F98-5A9A35101D2C}" srcOrd="2" destOrd="0" presId="urn:microsoft.com/office/officeart/2018/2/layout/IconVerticalSolidList"/>
    <dgm:cxn modelId="{AFDB80E4-7110-4F57-A334-0CD748ABCD6A}" type="presParOf" srcId="{D44687CA-A22C-431F-9D0F-92BD9F00FE6E}" destId="{12FDB1C6-A456-4351-BA73-21667CD28435}" srcOrd="3" destOrd="0" presId="urn:microsoft.com/office/officeart/2018/2/layout/IconVerticalSolidList"/>
    <dgm:cxn modelId="{70FE3678-A2AC-48AB-8904-39A409F6BA74}" type="presParOf" srcId="{EBEC24E0-3D03-4F33-A196-B0FEBB8801C1}" destId="{C4CCE640-341A-42DA-BF4C-4B0516401BC7}" srcOrd="5" destOrd="0" presId="urn:microsoft.com/office/officeart/2018/2/layout/IconVerticalSolidList"/>
    <dgm:cxn modelId="{D8DD0B90-453D-482C-8D3D-49B34EF559E5}" type="presParOf" srcId="{EBEC24E0-3D03-4F33-A196-B0FEBB8801C1}" destId="{A0C4AED4-EAC4-45D3-A940-4B7C2A0B0F62}" srcOrd="6" destOrd="0" presId="urn:microsoft.com/office/officeart/2018/2/layout/IconVerticalSolidList"/>
    <dgm:cxn modelId="{F0827DDB-369E-4305-9AB7-E53EA8E6C8D1}" type="presParOf" srcId="{A0C4AED4-EAC4-45D3-A940-4B7C2A0B0F62}" destId="{2C2AEF27-7D00-415F-8652-FA19C5A072B8}" srcOrd="0" destOrd="0" presId="urn:microsoft.com/office/officeart/2018/2/layout/IconVerticalSolidList"/>
    <dgm:cxn modelId="{0DBFC355-5583-412E-AF14-901E72F33BC2}" type="presParOf" srcId="{A0C4AED4-EAC4-45D3-A940-4B7C2A0B0F62}" destId="{1AB4E66A-AC3D-42B8-8DC3-D9EFFF07A162}" srcOrd="1" destOrd="0" presId="urn:microsoft.com/office/officeart/2018/2/layout/IconVerticalSolidList"/>
    <dgm:cxn modelId="{ACAC80F8-67A1-4A72-AF5D-A1C4996CC3E7}" type="presParOf" srcId="{A0C4AED4-EAC4-45D3-A940-4B7C2A0B0F62}" destId="{C5A6997D-B430-4D78-A78B-90774B20CD0E}" srcOrd="2" destOrd="0" presId="urn:microsoft.com/office/officeart/2018/2/layout/IconVerticalSolidList"/>
    <dgm:cxn modelId="{00378B09-31C9-45EF-992E-C9BEB4E9F024}" type="presParOf" srcId="{A0C4AED4-EAC4-45D3-A940-4B7C2A0B0F62}" destId="{0174C962-9F15-4BA9-BC1D-D7C0886DCE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EF401-FE4D-4A89-BE97-9B2673099E84}">
      <dsp:nvSpPr>
        <dsp:cNvPr id="0" name=""/>
        <dsp:cNvSpPr/>
      </dsp:nvSpPr>
      <dsp:spPr>
        <a:xfrm>
          <a:off x="0" y="2879"/>
          <a:ext cx="6588691" cy="535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A0791-2618-4F44-8095-517EC833BDE0}">
      <dsp:nvSpPr>
        <dsp:cNvPr id="0" name=""/>
        <dsp:cNvSpPr/>
      </dsp:nvSpPr>
      <dsp:spPr>
        <a:xfrm>
          <a:off x="162002" y="123376"/>
          <a:ext cx="294549" cy="294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7A38B-B2E4-4594-BB9B-87C67ADD702A}">
      <dsp:nvSpPr>
        <dsp:cNvPr id="0" name=""/>
        <dsp:cNvSpPr/>
      </dsp:nvSpPr>
      <dsp:spPr>
        <a:xfrm>
          <a:off x="618553" y="287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>
              <a:latin typeface="Georgia Pro"/>
            </a:rPr>
            <a:t>Dataset name:</a:t>
          </a:r>
          <a:r>
            <a:rPr lang="en-US" sz="1600" kern="1200">
              <a:latin typeface="Georgia Pro"/>
            </a:rPr>
            <a:t> Building Energy Benchmarking Data (from</a:t>
          </a:r>
          <a:r>
            <a:rPr lang="en-US" sz="1600" b="1" kern="1200">
              <a:latin typeface="Georgia Pro"/>
            </a:rPr>
            <a:t> </a:t>
          </a:r>
          <a:r>
            <a:rPr lang="en-US" sz="1600" kern="1200">
              <a:latin typeface="Georgia Pro"/>
            </a:rPr>
            <a:t>the City of Calgary webpage)</a:t>
          </a:r>
        </a:p>
      </dsp:txBody>
      <dsp:txXfrm>
        <a:off x="618553" y="2879"/>
        <a:ext cx="5970137" cy="535544"/>
      </dsp:txXfrm>
    </dsp:sp>
    <dsp:sp modelId="{30184480-67E8-4EE2-8171-802F990888E9}">
      <dsp:nvSpPr>
        <dsp:cNvPr id="0" name=""/>
        <dsp:cNvSpPr/>
      </dsp:nvSpPr>
      <dsp:spPr>
        <a:xfrm>
          <a:off x="0" y="672309"/>
          <a:ext cx="6588691" cy="5355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9421-4A7C-4564-A919-47851DF28694}">
      <dsp:nvSpPr>
        <dsp:cNvPr id="0" name=""/>
        <dsp:cNvSpPr/>
      </dsp:nvSpPr>
      <dsp:spPr>
        <a:xfrm>
          <a:off x="162002" y="792806"/>
          <a:ext cx="294549" cy="294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293D2-99B2-404C-BBD8-71101AE34A9B}">
      <dsp:nvSpPr>
        <dsp:cNvPr id="0" name=""/>
        <dsp:cNvSpPr/>
      </dsp:nvSpPr>
      <dsp:spPr>
        <a:xfrm>
          <a:off x="618553" y="67230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 Pro"/>
            </a:rPr>
            <a:t>Open dataset : tabular format </a:t>
          </a:r>
        </a:p>
      </dsp:txBody>
      <dsp:txXfrm>
        <a:off x="618553" y="672309"/>
        <a:ext cx="5970137" cy="535544"/>
      </dsp:txXfrm>
    </dsp:sp>
    <dsp:sp modelId="{930787E4-2383-4D25-9DE0-934031E5DEFA}">
      <dsp:nvSpPr>
        <dsp:cNvPr id="0" name=""/>
        <dsp:cNvSpPr/>
      </dsp:nvSpPr>
      <dsp:spPr>
        <a:xfrm>
          <a:off x="0" y="1341739"/>
          <a:ext cx="6588691" cy="5355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DE2C-2105-4782-94B8-23ABB36A8421}">
      <dsp:nvSpPr>
        <dsp:cNvPr id="0" name=""/>
        <dsp:cNvSpPr/>
      </dsp:nvSpPr>
      <dsp:spPr>
        <a:xfrm>
          <a:off x="162002" y="1462236"/>
          <a:ext cx="294549" cy="2945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B7AD-8C23-43B1-B953-145A2906F0F8}">
      <dsp:nvSpPr>
        <dsp:cNvPr id="0" name=""/>
        <dsp:cNvSpPr/>
      </dsp:nvSpPr>
      <dsp:spPr>
        <a:xfrm>
          <a:off x="618553" y="134173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 Pro"/>
            </a:rPr>
            <a:t>297 rows , 23 columns, </a:t>
          </a:r>
        </a:p>
      </dsp:txBody>
      <dsp:txXfrm>
        <a:off x="618553" y="1341739"/>
        <a:ext cx="5970137" cy="535544"/>
      </dsp:txXfrm>
    </dsp:sp>
    <dsp:sp modelId="{FA44F6D2-C7E6-4940-BCF7-1C2A274D1701}">
      <dsp:nvSpPr>
        <dsp:cNvPr id="0" name=""/>
        <dsp:cNvSpPr/>
      </dsp:nvSpPr>
      <dsp:spPr>
        <a:xfrm>
          <a:off x="0" y="2011169"/>
          <a:ext cx="6588691" cy="5355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84FBE-280D-437F-92F5-7EB6C357D744}">
      <dsp:nvSpPr>
        <dsp:cNvPr id="0" name=""/>
        <dsp:cNvSpPr/>
      </dsp:nvSpPr>
      <dsp:spPr>
        <a:xfrm>
          <a:off x="162002" y="2131666"/>
          <a:ext cx="294549" cy="2945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F17D3-1FBE-416F-B2BD-F548AB344EB9}">
      <dsp:nvSpPr>
        <dsp:cNvPr id="0" name=""/>
        <dsp:cNvSpPr/>
      </dsp:nvSpPr>
      <dsp:spPr>
        <a:xfrm>
          <a:off x="618553" y="201116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 Pro"/>
            </a:rPr>
            <a:t>2019-2021, Annually</a:t>
          </a:r>
        </a:p>
      </dsp:txBody>
      <dsp:txXfrm>
        <a:off x="618553" y="2011169"/>
        <a:ext cx="5970137" cy="535544"/>
      </dsp:txXfrm>
    </dsp:sp>
    <dsp:sp modelId="{04813A4E-0289-4F62-B41F-780D3B35BECA}">
      <dsp:nvSpPr>
        <dsp:cNvPr id="0" name=""/>
        <dsp:cNvSpPr/>
      </dsp:nvSpPr>
      <dsp:spPr>
        <a:xfrm>
          <a:off x="0" y="2680599"/>
          <a:ext cx="6588691" cy="5355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45E07-E763-46A9-A321-D7E8AE89B68D}">
      <dsp:nvSpPr>
        <dsp:cNvPr id="0" name=""/>
        <dsp:cNvSpPr/>
      </dsp:nvSpPr>
      <dsp:spPr>
        <a:xfrm>
          <a:off x="162002" y="2801096"/>
          <a:ext cx="294549" cy="2945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62C6B-90F1-4663-89F1-B8B3C68AAD48}">
      <dsp:nvSpPr>
        <dsp:cNvPr id="0" name=""/>
        <dsp:cNvSpPr/>
      </dsp:nvSpPr>
      <dsp:spPr>
        <a:xfrm>
          <a:off x="618553" y="268059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 Pro"/>
            </a:rPr>
            <a:t>17 different types of property built from 1896 to 2018</a:t>
          </a:r>
        </a:p>
      </dsp:txBody>
      <dsp:txXfrm>
        <a:off x="618553" y="2680599"/>
        <a:ext cx="5970137" cy="535544"/>
      </dsp:txXfrm>
    </dsp:sp>
    <dsp:sp modelId="{50CE8D7F-2241-4DD3-B44D-0439E064F80E}">
      <dsp:nvSpPr>
        <dsp:cNvPr id="0" name=""/>
        <dsp:cNvSpPr/>
      </dsp:nvSpPr>
      <dsp:spPr>
        <a:xfrm>
          <a:off x="0" y="3350029"/>
          <a:ext cx="6588691" cy="535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4CBCC-95FE-40C4-894F-C23F9636B007}">
      <dsp:nvSpPr>
        <dsp:cNvPr id="0" name=""/>
        <dsp:cNvSpPr/>
      </dsp:nvSpPr>
      <dsp:spPr>
        <a:xfrm>
          <a:off x="162002" y="3470526"/>
          <a:ext cx="294549" cy="2945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33B0C-4C75-4AC3-A13D-A6CEEE89F21F}">
      <dsp:nvSpPr>
        <dsp:cNvPr id="0" name=""/>
        <dsp:cNvSpPr/>
      </dsp:nvSpPr>
      <dsp:spPr>
        <a:xfrm>
          <a:off x="618553" y="335002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 Pro"/>
            </a:rPr>
            <a:t>Dependent Variable: Site Energy</a:t>
          </a:r>
        </a:p>
      </dsp:txBody>
      <dsp:txXfrm>
        <a:off x="618553" y="3350029"/>
        <a:ext cx="5970137" cy="535544"/>
      </dsp:txXfrm>
    </dsp:sp>
    <dsp:sp modelId="{BD07E5D2-28B8-481D-8468-B1C17BB26368}">
      <dsp:nvSpPr>
        <dsp:cNvPr id="0" name=""/>
        <dsp:cNvSpPr/>
      </dsp:nvSpPr>
      <dsp:spPr>
        <a:xfrm>
          <a:off x="0" y="4019459"/>
          <a:ext cx="6588691" cy="5355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95079-BDC3-4BF5-B889-1E7C9D7C0D93}">
      <dsp:nvSpPr>
        <dsp:cNvPr id="0" name=""/>
        <dsp:cNvSpPr/>
      </dsp:nvSpPr>
      <dsp:spPr>
        <a:xfrm>
          <a:off x="162002" y="4139956"/>
          <a:ext cx="294549" cy="2945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2D4FB-5A3B-4199-9C0C-B9DE09BB575C}">
      <dsp:nvSpPr>
        <dsp:cNvPr id="0" name=""/>
        <dsp:cNvSpPr/>
      </dsp:nvSpPr>
      <dsp:spPr>
        <a:xfrm>
          <a:off x="618553" y="401945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 Pro"/>
            </a:rPr>
            <a:t>Independent Variables: 20 variables (Property type, Number of Buildings, Property GFA, CO2 Emission etc.)</a:t>
          </a:r>
        </a:p>
      </dsp:txBody>
      <dsp:txXfrm>
        <a:off x="618553" y="4019459"/>
        <a:ext cx="5970137" cy="535544"/>
      </dsp:txXfrm>
    </dsp:sp>
    <dsp:sp modelId="{98B2AAB6-1FDD-44AC-B3F6-EF72ABC6A9A3}">
      <dsp:nvSpPr>
        <dsp:cNvPr id="0" name=""/>
        <dsp:cNvSpPr/>
      </dsp:nvSpPr>
      <dsp:spPr>
        <a:xfrm>
          <a:off x="0" y="4688889"/>
          <a:ext cx="6588691" cy="5355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C8F27-9A13-417D-8A42-E055E6AE94C7}">
      <dsp:nvSpPr>
        <dsp:cNvPr id="0" name=""/>
        <dsp:cNvSpPr/>
      </dsp:nvSpPr>
      <dsp:spPr>
        <a:xfrm>
          <a:off x="162002" y="4809387"/>
          <a:ext cx="294549" cy="2945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1C4BD-AF00-4867-AA00-313984913295}">
      <dsp:nvSpPr>
        <dsp:cNvPr id="0" name=""/>
        <dsp:cNvSpPr/>
      </dsp:nvSpPr>
      <dsp:spPr>
        <a:xfrm>
          <a:off x="618553" y="468888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 Pro"/>
            </a:rPr>
            <a:t>Numerical Variables: 17 variables </a:t>
          </a:r>
        </a:p>
      </dsp:txBody>
      <dsp:txXfrm>
        <a:off x="618553" y="4688889"/>
        <a:ext cx="5970137" cy="535544"/>
      </dsp:txXfrm>
    </dsp:sp>
    <dsp:sp modelId="{C9AD3FA5-DE7B-4D05-8CDF-44330E4890E8}">
      <dsp:nvSpPr>
        <dsp:cNvPr id="0" name=""/>
        <dsp:cNvSpPr/>
      </dsp:nvSpPr>
      <dsp:spPr>
        <a:xfrm>
          <a:off x="0" y="5358319"/>
          <a:ext cx="6588691" cy="5355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E5CB2-92FE-4267-8C4E-42C0E0D54E00}">
      <dsp:nvSpPr>
        <dsp:cNvPr id="0" name=""/>
        <dsp:cNvSpPr/>
      </dsp:nvSpPr>
      <dsp:spPr>
        <a:xfrm>
          <a:off x="162002" y="5478817"/>
          <a:ext cx="294549" cy="2945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0BB57-2DCA-49DA-8737-1C70FDDE7103}">
      <dsp:nvSpPr>
        <dsp:cNvPr id="0" name=""/>
        <dsp:cNvSpPr/>
      </dsp:nvSpPr>
      <dsp:spPr>
        <a:xfrm>
          <a:off x="618553" y="535831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 Pro"/>
            </a:rPr>
            <a:t>Categorical Variable: 3 variables (Property type, Year Built, Energy Star Score)</a:t>
          </a:r>
        </a:p>
      </dsp:txBody>
      <dsp:txXfrm>
        <a:off x="618553" y="5358319"/>
        <a:ext cx="5970137" cy="535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D3FA5-DE7B-4D05-8CDF-44330E4890E8}">
      <dsp:nvSpPr>
        <dsp:cNvPr id="0" name=""/>
        <dsp:cNvSpPr/>
      </dsp:nvSpPr>
      <dsp:spPr>
        <a:xfrm>
          <a:off x="0" y="1899"/>
          <a:ext cx="5214370" cy="9627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E5CB2-92FE-4267-8C4E-42C0E0D54E00}">
      <dsp:nvSpPr>
        <dsp:cNvPr id="0" name=""/>
        <dsp:cNvSpPr/>
      </dsp:nvSpPr>
      <dsp:spPr>
        <a:xfrm>
          <a:off x="291231" y="218517"/>
          <a:ext cx="529511" cy="52951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0BB57-2DCA-49DA-8737-1C70FDDE7103}">
      <dsp:nvSpPr>
        <dsp:cNvPr id="0" name=""/>
        <dsp:cNvSpPr/>
      </dsp:nvSpPr>
      <dsp:spPr>
        <a:xfrm>
          <a:off x="1111973" y="1899"/>
          <a:ext cx="4102396" cy="962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1" tIns="101891" rIns="101891" bIns="1018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With four variables: Adjusted R^2 = 0.9972 and RMSE = 883.2</a:t>
          </a:r>
          <a:endParaRPr lang="en-US" sz="2200" kern="1200"/>
        </a:p>
      </dsp:txBody>
      <dsp:txXfrm>
        <a:off x="1111973" y="1899"/>
        <a:ext cx="4102396" cy="962747"/>
      </dsp:txXfrm>
    </dsp:sp>
    <dsp:sp modelId="{9EC94454-B57D-44BC-9C82-FC154C8509A9}">
      <dsp:nvSpPr>
        <dsp:cNvPr id="0" name=""/>
        <dsp:cNvSpPr/>
      </dsp:nvSpPr>
      <dsp:spPr>
        <a:xfrm>
          <a:off x="0" y="1205334"/>
          <a:ext cx="5214370" cy="9627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66F94-0E8B-45B7-9EFA-3DF8FFC7A541}">
      <dsp:nvSpPr>
        <dsp:cNvPr id="0" name=""/>
        <dsp:cNvSpPr/>
      </dsp:nvSpPr>
      <dsp:spPr>
        <a:xfrm>
          <a:off x="291231" y="1421952"/>
          <a:ext cx="529511" cy="52951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BFE8-73A8-430C-975D-1B02B3652821}">
      <dsp:nvSpPr>
        <dsp:cNvPr id="0" name=""/>
        <dsp:cNvSpPr/>
      </dsp:nvSpPr>
      <dsp:spPr>
        <a:xfrm>
          <a:off x="1111973" y="1205334"/>
          <a:ext cx="4102396" cy="962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1" tIns="101891" rIns="101891" bIns="1018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Interaction terms: Adj R^2 = 0.9994 and RMSE = 392.2</a:t>
          </a:r>
        </a:p>
      </dsp:txBody>
      <dsp:txXfrm>
        <a:off x="1111973" y="1205334"/>
        <a:ext cx="4102396" cy="962747"/>
      </dsp:txXfrm>
    </dsp:sp>
    <dsp:sp modelId="{727757DA-1CA6-41BD-A1E9-E3E03DAA79AF}">
      <dsp:nvSpPr>
        <dsp:cNvPr id="0" name=""/>
        <dsp:cNvSpPr/>
      </dsp:nvSpPr>
      <dsp:spPr>
        <a:xfrm>
          <a:off x="0" y="2408768"/>
          <a:ext cx="5214370" cy="9627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9503A-DC82-4081-BA11-DE86E90E2338}">
      <dsp:nvSpPr>
        <dsp:cNvPr id="0" name=""/>
        <dsp:cNvSpPr/>
      </dsp:nvSpPr>
      <dsp:spPr>
        <a:xfrm>
          <a:off x="291231" y="2625387"/>
          <a:ext cx="529511" cy="52951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DB1C6-A456-4351-BA73-21667CD28435}">
      <dsp:nvSpPr>
        <dsp:cNvPr id="0" name=""/>
        <dsp:cNvSpPr/>
      </dsp:nvSpPr>
      <dsp:spPr>
        <a:xfrm>
          <a:off x="1111973" y="2408768"/>
          <a:ext cx="4102396" cy="962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1" tIns="101891" rIns="101891" bIns="1018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With Higher order terms: Adj R^2 = 0.9995 and RMSE = 381.8</a:t>
          </a:r>
        </a:p>
      </dsp:txBody>
      <dsp:txXfrm>
        <a:off x="1111973" y="2408768"/>
        <a:ext cx="4102396" cy="962747"/>
      </dsp:txXfrm>
    </dsp:sp>
    <dsp:sp modelId="{2C2AEF27-7D00-415F-8652-FA19C5A072B8}">
      <dsp:nvSpPr>
        <dsp:cNvPr id="0" name=""/>
        <dsp:cNvSpPr/>
      </dsp:nvSpPr>
      <dsp:spPr>
        <a:xfrm>
          <a:off x="0" y="3612203"/>
          <a:ext cx="5214370" cy="9627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4E66A-AC3D-42B8-8DC3-D9EFFF07A162}">
      <dsp:nvSpPr>
        <dsp:cNvPr id="0" name=""/>
        <dsp:cNvSpPr/>
      </dsp:nvSpPr>
      <dsp:spPr>
        <a:xfrm>
          <a:off x="291231" y="3828821"/>
          <a:ext cx="529511" cy="52951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4C962-9F15-4BA9-BC1D-D7C0886DCE4A}">
      <dsp:nvSpPr>
        <dsp:cNvPr id="0" name=""/>
        <dsp:cNvSpPr/>
      </dsp:nvSpPr>
      <dsp:spPr>
        <a:xfrm>
          <a:off x="1111973" y="3612203"/>
          <a:ext cx="4102396" cy="962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1" tIns="101891" rIns="101891" bIns="1018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Final Model: Adj R^2 = 0.9995 and RMSE = 16.78</a:t>
          </a:r>
        </a:p>
      </dsp:txBody>
      <dsp:txXfrm>
        <a:off x="1111973" y="3612203"/>
        <a:ext cx="4102396" cy="962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8659" y="1081542"/>
            <a:ext cx="4466216" cy="1269181"/>
          </a:xfrm>
        </p:spPr>
        <p:txBody>
          <a:bodyPr>
            <a:noAutofit/>
          </a:bodyPr>
          <a:lstStyle/>
          <a:p>
            <a:r>
              <a:rPr lang="en-US" sz="7200" b="1">
                <a:latin typeface="Georgia Pro"/>
                <a:cs typeface="Calibri Light"/>
              </a:rPr>
              <a:t>Data 603</a:t>
            </a:r>
            <a:endParaRPr lang="en-US" sz="7200" b="1">
              <a:latin typeface="Georgia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B2037-F89E-E156-150C-082A9002B652}"/>
              </a:ext>
            </a:extLst>
          </p:cNvPr>
          <p:cNvSpPr txBox="1"/>
          <p:nvPr/>
        </p:nvSpPr>
        <p:spPr>
          <a:xfrm>
            <a:off x="7749925" y="4235332"/>
            <a:ext cx="3742403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>
                <a:cs typeface="Calibri"/>
              </a:rPr>
              <a:t>Group 13: </a:t>
            </a:r>
            <a:r>
              <a:rPr lang="en-US" sz="2800" b="1">
                <a:ea typeface="+mn-lt"/>
                <a:cs typeface="+mn-lt"/>
              </a:rPr>
              <a:t>CODE 404 </a:t>
            </a:r>
          </a:p>
          <a:p>
            <a:pPr algn="r"/>
            <a:r>
              <a:rPr lang="en-US">
                <a:latin typeface="Georgia Pro"/>
                <a:ea typeface="+mn-lt"/>
                <a:cs typeface="+mn-lt"/>
              </a:rPr>
              <a:t>Khushi Himanshu Dave </a:t>
            </a:r>
          </a:p>
          <a:p>
            <a:pPr algn="r"/>
            <a:r>
              <a:rPr lang="en-US">
                <a:latin typeface="Georgia Pro"/>
                <a:ea typeface="+mn-lt"/>
                <a:cs typeface="+mn-lt"/>
              </a:rPr>
              <a:t>Jannatul Naeema </a:t>
            </a:r>
            <a:endParaRPr lang="en-US">
              <a:latin typeface="Georgia Pro"/>
            </a:endParaRPr>
          </a:p>
          <a:p>
            <a:pPr algn="r"/>
            <a:r>
              <a:rPr lang="en-US" err="1">
                <a:latin typeface="Georgia Pro"/>
                <a:ea typeface="+mn-lt"/>
                <a:cs typeface="+mn-lt"/>
              </a:rPr>
              <a:t>Zheyu</a:t>
            </a:r>
            <a:r>
              <a:rPr lang="en-US">
                <a:latin typeface="Georgia Pro"/>
                <a:ea typeface="+mn-lt"/>
                <a:cs typeface="+mn-lt"/>
              </a:rPr>
              <a:t> Song </a:t>
            </a:r>
            <a:endParaRPr lang="en-US">
              <a:latin typeface="Georgia Pro"/>
            </a:endParaRPr>
          </a:p>
          <a:p>
            <a:pPr algn="r"/>
            <a:r>
              <a:rPr lang="en-US">
                <a:latin typeface="Georgia Pro"/>
                <a:ea typeface="+mn-lt"/>
                <a:cs typeface="+mn-lt"/>
              </a:rPr>
              <a:t>Shashank Kumar Srivastava</a:t>
            </a:r>
            <a:endParaRPr lang="en-US">
              <a:latin typeface="Georgia Pro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D3545FD-D5C4-C271-D3D7-45765A4AF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754" y="3080937"/>
            <a:ext cx="8151995" cy="1157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Georgia Pro"/>
                <a:ea typeface="+mn-lt"/>
                <a:cs typeface="+mn-lt"/>
              </a:rPr>
              <a:t>MULTIPLE REGRESSION ANALYSIS OF ENERGY CONSUMPTION IN THE CITY OF CALGARY</a:t>
            </a:r>
            <a:endParaRPr lang="en-US" b="1">
              <a:latin typeface="Georgia Pro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4FE4E59-0365-7A58-59BC-5FCF59B9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981" y="862013"/>
            <a:ext cx="2171393" cy="17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3F369-AE4F-2891-9D6A-87BC24E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4" y="1487272"/>
            <a:ext cx="3886199" cy="370930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Georgia Pro"/>
                <a:ea typeface="+mj-lt"/>
                <a:cs typeface="+mj-lt"/>
              </a:rPr>
              <a:t>Equal</a:t>
            </a:r>
            <a:r>
              <a:rPr lang="en-US" sz="3200">
                <a:solidFill>
                  <a:srgbClr val="FFFFFF"/>
                </a:solidFill>
                <a:latin typeface="Georgia Pro"/>
                <a:cs typeface="Calibri Light"/>
              </a:rPr>
              <a:t> Variance Assumption</a:t>
            </a:r>
            <a:endParaRPr lang="en-US" sz="3200">
              <a:solidFill>
                <a:srgbClr val="FFFFFF"/>
              </a:solidFill>
              <a:latin typeface="Georgia Pro"/>
              <a:ea typeface="+mj-lt"/>
              <a:cs typeface="+mj-lt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7A9D29D-C591-72A5-D443-7B8EBA323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433" y="779953"/>
            <a:ext cx="4922922" cy="2697528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325982-DA41-8E36-0525-239E1673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32" y="4280268"/>
            <a:ext cx="7007639" cy="17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6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0731-4E63-CE9F-5745-FBEF9186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Georgia Pro"/>
                <a:ea typeface="+mj-lt"/>
                <a:cs typeface="+mj-lt"/>
              </a:rPr>
              <a:t>Normality</a:t>
            </a:r>
            <a:r>
              <a:rPr lang="en-US" sz="4000" b="1">
                <a:solidFill>
                  <a:srgbClr val="FFFFFF"/>
                </a:solidFill>
                <a:latin typeface="Georgia Pro"/>
                <a:cs typeface="Calibri Light"/>
              </a:rPr>
              <a:t> Assumption</a:t>
            </a:r>
            <a:endParaRPr lang="en-US" sz="4000" b="1">
              <a:solidFill>
                <a:srgbClr val="FFFFFF"/>
              </a:solidFill>
              <a:latin typeface="Georgia Pro"/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9B5A397-5FA7-3F89-801E-621A3CB0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41" y="3591080"/>
            <a:ext cx="5138944" cy="1462113"/>
          </a:xfrm>
          <a:prstGeom prst="rect">
            <a:avLst/>
          </a:prstGeom>
        </p:spPr>
      </p:pic>
      <p:pic>
        <p:nvPicPr>
          <p:cNvPr id="5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36974A1-8824-965F-C7BD-46C0D7C7C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73" y="2947371"/>
            <a:ext cx="4713346" cy="28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0196D-0C4B-A4CA-5436-8929DD58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Georgia Pro"/>
                <a:ea typeface="+mj-lt"/>
                <a:cs typeface="+mj-lt"/>
              </a:rPr>
              <a:t>Outliers Testing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9721EB0-4914-9953-17F4-46225EB8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61846"/>
            <a:ext cx="6903723" cy="42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9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A64F3-19D8-C316-F5B5-5569D3E9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690107"/>
            <a:ext cx="4153626" cy="2174091"/>
          </a:xfrm>
        </p:spPr>
        <p:txBody>
          <a:bodyPr anchor="b">
            <a:no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Georgia Pro"/>
                <a:cs typeface="Calibri Light"/>
              </a:rPr>
              <a:t>Box – Cox Transformations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26DB-CEFD-C399-5B07-4B9F40DC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400">
                <a:solidFill>
                  <a:schemeClr val="bg1"/>
                </a:solidFill>
                <a:cs typeface="Calibri"/>
              </a:rPr>
              <a:t>After box-cox transformation the Residual standard error improved from 381.8 to 16.78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But</a:t>
            </a:r>
          </a:p>
          <a:p>
            <a:pPr marL="742950" lvl="1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400">
                <a:solidFill>
                  <a:schemeClr val="bg1"/>
                </a:solidFill>
                <a:cs typeface="Calibri"/>
              </a:rPr>
              <a:t>Shapiro-Wilk normality test, p-value=0.000000003178 \&gt;0.05; confirms that not normally distributed 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400">
                <a:solidFill>
                  <a:schemeClr val="bg1"/>
                </a:solidFill>
                <a:cs typeface="Calibri"/>
              </a:rPr>
              <a:t>Breusch-Pagan test that result from the Box-Cox model, the p-value &lt; 0.000000000000000220 which is &lt;0.05; homoscedasticity does not exist</a:t>
            </a:r>
          </a:p>
          <a:p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Font typeface="Arial,Sans-Serif" panose="020B0604020202020204" pitchFamily="34" charset="0"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5" name="Picture 7" descr="Chart&#10;&#10;Description automatically generated">
            <a:extLst>
              <a:ext uri="{FF2B5EF4-FFF2-40B4-BE49-F238E27FC236}">
                <a16:creationId xmlns:a16="http://schemas.microsoft.com/office/drawing/2014/main" id="{6568CB1A-9B51-96F9-8CAB-3E70B740A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1944946"/>
            <a:ext cx="5051320" cy="29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1673-B041-E7DC-8593-6965A7D8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974" y="349425"/>
            <a:ext cx="2963397" cy="1099254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latin typeface="Georgia Pro"/>
                <a:ea typeface="+mj-lt"/>
                <a:cs typeface="+mj-lt"/>
              </a:rPr>
              <a:t>Results</a:t>
            </a:r>
            <a:endParaRPr lang="en-US" b="1">
              <a:latin typeface="Georgia Pro"/>
              <a:cs typeface="Calibri Light" panose="020F0302020204030204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E658CFA-B8A4-BA80-5229-6C5E873D7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0" r="8045" b="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F0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21F8D24F-3109-036C-04A7-6C7CA3D57D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279270"/>
              </p:ext>
            </p:extLst>
          </p:nvPr>
        </p:nvGraphicFramePr>
        <p:xfrm>
          <a:off x="6187521" y="1773162"/>
          <a:ext cx="5214370" cy="4576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47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18B47EC-880C-488C-A09F-1082C7675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0"/>
            <a:ext cx="121928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44BF5144-F7BD-4540-9CFD-700A8426D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4C50B-DCA7-127D-E5AE-ADB930C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82" y="1950856"/>
            <a:ext cx="3261741" cy="2956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Conclusions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85E3B-976E-AFA1-C43E-48405119B4CA}"/>
              </a:ext>
            </a:extLst>
          </p:cNvPr>
          <p:cNvSpPr txBox="1"/>
          <p:nvPr/>
        </p:nvSpPr>
        <p:spPr>
          <a:xfrm>
            <a:off x="5839239" y="1838739"/>
            <a:ext cx="472108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Significant Variables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Improved Model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Adjusted R-squared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Assumptions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Best model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28964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1673-B041-E7DC-8593-6965A7D8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Georgia Pro"/>
                <a:ea typeface="+mj-lt"/>
                <a:cs typeface="+mj-lt"/>
              </a:rPr>
              <a:t>Analysis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C208-7AFC-ACFD-39DE-12D3ACF7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latin typeface="Georgia Pro"/>
                <a:ea typeface="+mn-lt"/>
                <a:cs typeface="+mn-lt"/>
              </a:rPr>
              <a:t>Analyzing the energy consumption situations at different structure and facilities at City of Calgary. </a:t>
            </a:r>
          </a:p>
          <a:p>
            <a:r>
              <a:rPr lang="en-US" sz="1900">
                <a:latin typeface="Georgia Pro"/>
                <a:ea typeface="+mn-lt"/>
                <a:cs typeface="+mn-lt"/>
              </a:rPr>
              <a:t>Goal: Predict future energy use for the buildings and investigate the effects of different variables. </a:t>
            </a:r>
          </a:p>
          <a:p>
            <a:r>
              <a:rPr lang="en-US" sz="1900">
                <a:latin typeface="Georgia Pro"/>
                <a:ea typeface="+mn-lt"/>
                <a:cs typeface="+mn-lt"/>
              </a:rPr>
              <a:t>We have performed several steps in alignment with the course material to help us analyze our data.</a:t>
            </a:r>
          </a:p>
          <a:p>
            <a:r>
              <a:rPr lang="en-US" sz="1900">
                <a:latin typeface="Georgia Pro"/>
                <a:ea typeface="+mn-lt"/>
                <a:cs typeface="+mn-lt"/>
              </a:rPr>
              <a:t>This study is important to assess if the energy use of buildings and structures are in aligned with the sustainable building policy. </a:t>
            </a:r>
            <a:endParaRPr lang="en-US" sz="1900">
              <a:latin typeface="Georgia Pro"/>
            </a:endParaRPr>
          </a:p>
          <a:p>
            <a:r>
              <a:rPr lang="en-US" sz="1900">
                <a:latin typeface="Georgia Pro"/>
                <a:ea typeface="+mn-lt"/>
                <a:cs typeface="+mn-lt"/>
              </a:rPr>
              <a:t>Through this investigation, we aim to understand better energy efficiency and we aim to provide new insights as to whether the energy efficiency need to be improved. </a:t>
            </a:r>
            <a:endParaRPr lang="en-US" sz="1900">
              <a:latin typeface="Georgia Pro"/>
              <a:cs typeface="Calibri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E658CFA-B8A4-BA80-5229-6C5E873D7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0" r="8045" b="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F0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4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A252-5D07-DD3E-1530-71B19E52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46" y="623518"/>
            <a:ext cx="4292133" cy="5256371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Georgia Pro"/>
                <a:ea typeface="+mj-lt"/>
                <a:cs typeface="+mj-lt"/>
              </a:rPr>
              <a:t>Introduction of the Dataset and Variables </a:t>
            </a:r>
            <a:br>
              <a:rPr lang="en-US" sz="4800" b="1">
                <a:latin typeface="Georgia Pro"/>
                <a:ea typeface="+mj-lt"/>
                <a:cs typeface="+mj-lt"/>
              </a:rPr>
            </a:br>
            <a:endParaRPr lang="en-US" sz="4800" b="1">
              <a:solidFill>
                <a:schemeClr val="bg1"/>
              </a:solidFill>
              <a:latin typeface="Georgia Pro"/>
              <a:ea typeface="+mj-lt"/>
              <a:cs typeface="+mj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28AEDC-9362-AE94-CFB8-DF4BFAED1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10707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33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C715-11EA-8F20-251E-052A2F42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470474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Georgia Pro"/>
                <a:cs typeface="Calibri Light"/>
              </a:rPr>
              <a:t>First Order Model</a:t>
            </a:r>
            <a:br>
              <a:rPr lang="en-US" sz="4000" b="1">
                <a:latin typeface="Georgia Pro"/>
                <a:cs typeface="Calibri Light"/>
              </a:rPr>
            </a:br>
            <a:endParaRPr lang="en-US" sz="4000" b="1">
              <a:solidFill>
                <a:schemeClr val="bg1"/>
              </a:solidFill>
              <a:latin typeface="Georgia Pro"/>
              <a:ea typeface="+mj-lt"/>
              <a:cs typeface="+mj-lt"/>
            </a:endParaRPr>
          </a:p>
          <a:p>
            <a:pPr algn="ctr"/>
            <a:endParaRPr lang="en-US" sz="4000" b="1" kern="1200">
              <a:solidFill>
                <a:schemeClr val="bg1"/>
              </a:solidFill>
              <a:latin typeface="Georgia Pro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95C49-F79C-AC8F-A4E0-77F27E3A66C7}"/>
              </a:ext>
            </a:extLst>
          </p:cNvPr>
          <p:cNvSpPr txBox="1"/>
          <p:nvPr/>
        </p:nvSpPr>
        <p:spPr>
          <a:xfrm>
            <a:off x="4358312" y="1239271"/>
            <a:ext cx="6837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726409F-8178-B5E9-1533-DBF83ED3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585" y="2043651"/>
            <a:ext cx="5274128" cy="2720067"/>
          </a:xfrm>
        </p:spPr>
      </p:pic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23D2407E-B291-B1AF-3478-FDA4289A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78" y="5372114"/>
            <a:ext cx="10265229" cy="6432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FBDF40-5B46-6240-9252-B61C73410644}"/>
              </a:ext>
            </a:extLst>
          </p:cNvPr>
          <p:cNvSpPr txBox="1"/>
          <p:nvPr/>
        </p:nvSpPr>
        <p:spPr>
          <a:xfrm>
            <a:off x="4282554" y="1087544"/>
            <a:ext cx="4156956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latin typeface="Georgia Pro"/>
              </a:rPr>
              <a:t>Multicollinearity Assumption </a:t>
            </a:r>
            <a:endParaRPr lang="en-US" sz="1900">
              <a:latin typeface="Georgia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6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C715-11EA-8F20-251E-052A2F42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99629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Georgia Pro"/>
              </a:rPr>
              <a:t>Stepwise Regression Procedure 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CA61C65-3264-0E21-8069-F85ED491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164930"/>
            <a:ext cx="6780700" cy="25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4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59D78-5417-69A1-7C22-47202BFB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6" y="3724257"/>
            <a:ext cx="4220967" cy="190784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Georgia Pro"/>
              </a:rPr>
              <a:t>All Possible Regressions Selection Procedure</a:t>
            </a:r>
            <a:br>
              <a:rPr lang="en-US" sz="4800" b="1">
                <a:latin typeface="Georgia Pro"/>
              </a:rPr>
            </a:br>
            <a:endParaRPr lang="en-US" sz="4800" b="1">
              <a:solidFill>
                <a:schemeClr val="bg1"/>
              </a:solidFill>
              <a:latin typeface="Georgia Pro"/>
              <a:cs typeface="Calibri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5" descr="Chart, diagram, line chart&#10;&#10;Description automatically generated">
            <a:extLst>
              <a:ext uri="{FF2B5EF4-FFF2-40B4-BE49-F238E27FC236}">
                <a16:creationId xmlns:a16="http://schemas.microsoft.com/office/drawing/2014/main" id="{E1FA8605-ED34-248B-C00B-32D1DD17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013133"/>
            <a:ext cx="4849488" cy="2133774"/>
          </a:xfrm>
          <a:prstGeom prst="rect">
            <a:avLst/>
          </a:prstGeom>
        </p:spPr>
      </p:pic>
      <p:pic>
        <p:nvPicPr>
          <p:cNvPr id="4" name="Picture 4" descr="Text, table&#10;&#10;Description automatically generated">
            <a:extLst>
              <a:ext uri="{FF2B5EF4-FFF2-40B4-BE49-F238E27FC236}">
                <a16:creationId xmlns:a16="http://schemas.microsoft.com/office/drawing/2014/main" id="{9B7C2391-5C2C-ADC8-B8A3-11B9E2C45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3945432"/>
            <a:ext cx="4837061" cy="1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1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7F2F8-D98B-EA6E-2CD9-155DCE98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21" y="2403594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Georgia Pro"/>
                <a:ea typeface="+mj-lt"/>
                <a:cs typeface="+mj-lt"/>
              </a:rPr>
              <a:t>Interaction Term </a:t>
            </a:r>
            <a:endParaRPr lang="en-US" sz="4800" b="1">
              <a:solidFill>
                <a:schemeClr val="bg1"/>
              </a:solidFill>
              <a:latin typeface="Georgia Pro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B389920-2051-B106-F622-4B20A9A5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81" y="3787014"/>
            <a:ext cx="4849488" cy="1612454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92C9EFF9-486F-63EE-38C3-E1CFD512C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2959" y="73024"/>
            <a:ext cx="5754742" cy="3143024"/>
          </a:xfr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6E5985D-C786-33A7-19B6-FE298048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092" y="5607905"/>
            <a:ext cx="9398270" cy="6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C715-11EA-8F20-251E-052A2F42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Georgia Pro"/>
                <a:ea typeface="+mj-lt"/>
                <a:cs typeface="+mj-lt"/>
              </a:rPr>
              <a:t>Higher Order</a:t>
            </a:r>
            <a:endParaRPr lang="en-US" sz="4800" b="1">
              <a:solidFill>
                <a:schemeClr val="bg1"/>
              </a:solidFill>
              <a:latin typeface="Georgia Pro"/>
              <a:cs typeface="Calibri Light"/>
            </a:endParaRPr>
          </a:p>
        </p:txBody>
      </p:sp>
      <p:pic>
        <p:nvPicPr>
          <p:cNvPr id="10" name="Picture 11" descr="Diagram, text&#10;&#10;Description automatically generated">
            <a:extLst>
              <a:ext uri="{FF2B5EF4-FFF2-40B4-BE49-F238E27FC236}">
                <a16:creationId xmlns:a16="http://schemas.microsoft.com/office/drawing/2014/main" id="{284C2528-5F66-3D79-6512-0D5CA0AED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04" y="2763831"/>
            <a:ext cx="8063307" cy="10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2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3CDEB-A1B5-5B09-934D-D68C2EFF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latin typeface="Georgia Pro"/>
              </a:rPr>
              <a:t>Linearity</a:t>
            </a:r>
            <a:r>
              <a:rPr lang="en-US" sz="2800" b="1" kern="1200">
                <a:solidFill>
                  <a:srgbClr val="FFFFFF"/>
                </a:solidFill>
                <a:latin typeface="Georgia Pro"/>
              </a:rPr>
              <a:t> Assumption</a:t>
            </a:r>
            <a:endParaRPr lang="en-US" sz="2800" b="1" kern="1200">
              <a:solidFill>
                <a:srgbClr val="FFFFFF"/>
              </a:solidFill>
              <a:latin typeface="Georgia Pro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0E57CA-4BAF-7EA6-7E2F-A424E21B4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10578"/>
            <a:ext cx="6780700" cy="40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4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603</vt:lpstr>
      <vt:lpstr>Analysis Objectives</vt:lpstr>
      <vt:lpstr>Introduction of the Dataset and Variables  </vt:lpstr>
      <vt:lpstr>First Order Model  </vt:lpstr>
      <vt:lpstr>Stepwise Regression Procedure </vt:lpstr>
      <vt:lpstr>All Possible Regressions Selection Procedure </vt:lpstr>
      <vt:lpstr>Interaction Term </vt:lpstr>
      <vt:lpstr>Higher Order</vt:lpstr>
      <vt:lpstr>Linearity Assumption</vt:lpstr>
      <vt:lpstr>Equal Variance Assumption</vt:lpstr>
      <vt:lpstr>Normality Assumption</vt:lpstr>
      <vt:lpstr>Outliers Testing</vt:lpstr>
      <vt:lpstr>Box – Cox Transformations</vt:lpstr>
      <vt:lpstr>Results</vt:lpstr>
      <vt:lpstr>Results and 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2022-12-10T18:55:53Z</dcterms:created>
  <dcterms:modified xsi:type="dcterms:W3CDTF">2022-12-15T21:21:04Z</dcterms:modified>
</cp:coreProperties>
</file>