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9" r:id="rId3"/>
    <p:sldId id="262" r:id="rId4"/>
    <p:sldId id="263" r:id="rId5"/>
    <p:sldId id="313" r:id="rId6"/>
    <p:sldId id="264" r:id="rId7"/>
    <p:sldId id="314" r:id="rId8"/>
    <p:sldId id="267" r:id="rId9"/>
    <p:sldId id="268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Alef" panose="020B0604020202020204" charset="-79"/>
      <p:regular r:id="rId20"/>
      <p:bold r:id="rId21"/>
    </p:embeddedFont>
    <p:embeddedFont>
      <p:font typeface="Nunito Sans" panose="020B0604020202020204" charset="0"/>
      <p:regular r:id="rId22"/>
      <p:bold r:id="rId23"/>
      <p:italic r:id="rId24"/>
      <p:boldItalic r:id="rId25"/>
    </p:embeddedFont>
    <p:embeddedFont>
      <p:font typeface="Pacifico" panose="020B0604020202020204" charset="0"/>
      <p:regular r:id="rId26"/>
    </p:embeddedFont>
    <p:embeddedFont>
      <p:font typeface="Nunito Sans Black" panose="020B0604020202020204" charset="0"/>
      <p:bold r:id="rId27"/>
      <p:boldItalic r:id="rId28"/>
    </p:embeddedFont>
    <p:embeddedFont>
      <p:font typeface="Dosis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9B69CE-0C35-48E5-8C30-BE70A62C9AA0}">
  <a:tblStyle styleId="{4E9B69CE-0C35-48E5-8C30-BE70A62C9A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8B863-F1A8-49A6-AC7E-201E82707133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5F3D37-45B1-46A7-A0CB-0BD78363C2FE}">
      <dgm:prSet phldrT="[Text]" custT="1"/>
      <dgm:spPr/>
      <dgm:t>
        <a:bodyPr/>
        <a:lstStyle/>
        <a:p>
          <a:r>
            <a:rPr lang="en-US" sz="800" dirty="0"/>
            <a:t>Teacher </a:t>
          </a:r>
        </a:p>
        <a:p>
          <a:r>
            <a:rPr lang="en-US" sz="800" dirty="0"/>
            <a:t>Evaluation </a:t>
          </a:r>
        </a:p>
      </dgm:t>
    </dgm:pt>
    <dgm:pt modelId="{703B1FC4-7A91-4224-AD59-CDA127A505D5}" type="parTrans" cxnId="{213F9D2F-88CC-41F6-AC8B-BB6368561184}">
      <dgm:prSet/>
      <dgm:spPr/>
      <dgm:t>
        <a:bodyPr/>
        <a:lstStyle/>
        <a:p>
          <a:endParaRPr lang="en-US"/>
        </a:p>
      </dgm:t>
    </dgm:pt>
    <dgm:pt modelId="{7ED5E4A4-4A35-43C6-BE9F-869E395EE4C8}" type="sibTrans" cxnId="{213F9D2F-88CC-41F6-AC8B-BB6368561184}">
      <dgm:prSet/>
      <dgm:spPr/>
      <dgm:t>
        <a:bodyPr/>
        <a:lstStyle/>
        <a:p>
          <a:r>
            <a:rPr lang="en-US" dirty="0"/>
            <a:t>Student </a:t>
          </a:r>
        </a:p>
        <a:p>
          <a:r>
            <a:rPr lang="en-US" dirty="0"/>
            <a:t>result</a:t>
          </a:r>
        </a:p>
      </dgm:t>
    </dgm:pt>
    <dgm:pt modelId="{82B1ACE8-4622-4415-A8CE-405734E24514}">
      <dgm:prSet phldrT="[Text]"/>
      <dgm:spPr/>
      <dgm:t>
        <a:bodyPr/>
        <a:lstStyle/>
        <a:p>
          <a:r>
            <a:rPr lang="en-US" dirty="0"/>
            <a:t>Design </a:t>
          </a:r>
        </a:p>
        <a:p>
          <a:r>
            <a:rPr lang="en-US" dirty="0"/>
            <a:t>Goal</a:t>
          </a:r>
        </a:p>
      </dgm:t>
    </dgm:pt>
    <dgm:pt modelId="{15A2C73C-B838-4708-B6E3-B597CEDAAC36}" type="parTrans" cxnId="{7B838E6B-C680-47AC-A2E8-6C9C3CEEE151}">
      <dgm:prSet/>
      <dgm:spPr/>
      <dgm:t>
        <a:bodyPr/>
        <a:lstStyle/>
        <a:p>
          <a:endParaRPr lang="en-US"/>
        </a:p>
      </dgm:t>
    </dgm:pt>
    <dgm:pt modelId="{5642E522-7758-4286-A174-7792D5927D19}" type="sibTrans" cxnId="{7B838E6B-C680-47AC-A2E8-6C9C3CEEE151}">
      <dgm:prSet custT="1"/>
      <dgm:spPr/>
      <dgm:t>
        <a:bodyPr/>
        <a:lstStyle/>
        <a:p>
          <a:r>
            <a:rPr lang="en-US" sz="1050" dirty="0"/>
            <a:t>Add result</a:t>
          </a:r>
        </a:p>
      </dgm:t>
    </dgm:pt>
    <dgm:pt modelId="{1D0AB902-5F51-4DD9-A42A-5B7F7EAFBC70}">
      <dgm:prSet phldrT="[Text]"/>
      <dgm:spPr/>
      <dgm:t>
        <a:bodyPr/>
        <a:lstStyle/>
        <a:p>
          <a:r>
            <a:rPr lang="en-US" dirty="0"/>
            <a:t>Academic </a:t>
          </a:r>
        </a:p>
        <a:p>
          <a:r>
            <a:rPr lang="en-US" dirty="0"/>
            <a:t>work</a:t>
          </a:r>
        </a:p>
      </dgm:t>
    </dgm:pt>
    <dgm:pt modelId="{89771811-C581-40BB-8766-42E689F9223E}" type="parTrans" cxnId="{9E053E96-6422-4F78-AABB-5C9F4A0466F3}">
      <dgm:prSet/>
      <dgm:spPr/>
      <dgm:t>
        <a:bodyPr/>
        <a:lstStyle/>
        <a:p>
          <a:endParaRPr lang="en-US"/>
        </a:p>
      </dgm:t>
    </dgm:pt>
    <dgm:pt modelId="{8BBB8C8D-FBF3-46FF-942F-565B6BA96031}" type="sibTrans" cxnId="{9E053E96-6422-4F78-AABB-5C9F4A0466F3}">
      <dgm:prSet custT="1"/>
      <dgm:spPr/>
      <dgm:t>
        <a:bodyPr/>
        <a:lstStyle/>
        <a:p>
          <a:r>
            <a:rPr lang="en-US" sz="1000" dirty="0"/>
            <a:t>All work in one system</a:t>
          </a:r>
        </a:p>
      </dgm:t>
    </dgm:pt>
    <dgm:pt modelId="{9CC03CB2-41FA-48E1-BB67-873DBB2B6904}" type="pres">
      <dgm:prSet presAssocID="{6238B863-F1A8-49A6-AC7E-201E8270713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2C6C175-E897-4935-90AF-7B7FD817B41A}" type="pres">
      <dgm:prSet presAssocID="{E35F3D37-45B1-46A7-A0CB-0BD78363C2FE}" presName="composite" presStyleCnt="0"/>
      <dgm:spPr/>
    </dgm:pt>
    <dgm:pt modelId="{20CD7260-15CD-4449-BA29-0F3CE9153124}" type="pres">
      <dgm:prSet presAssocID="{E35F3D37-45B1-46A7-A0CB-0BD78363C2F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06422-2413-4C27-B335-B83435392511}" type="pres">
      <dgm:prSet presAssocID="{E35F3D37-45B1-46A7-A0CB-0BD78363C2F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B64B872-F84E-4199-A1CB-6D2EC0817D6E}" type="pres">
      <dgm:prSet presAssocID="{E35F3D37-45B1-46A7-A0CB-0BD78363C2FE}" presName="BalanceSpacing" presStyleCnt="0"/>
      <dgm:spPr/>
    </dgm:pt>
    <dgm:pt modelId="{DA460F8A-C9C8-460C-9A94-A5F000F0B44D}" type="pres">
      <dgm:prSet presAssocID="{E35F3D37-45B1-46A7-A0CB-0BD78363C2FE}" presName="BalanceSpacing1" presStyleCnt="0"/>
      <dgm:spPr/>
    </dgm:pt>
    <dgm:pt modelId="{848F09D8-FFD1-489D-910A-94D6A3EB8AC1}" type="pres">
      <dgm:prSet presAssocID="{7ED5E4A4-4A35-43C6-BE9F-869E395EE4C8}" presName="Accent1Text" presStyleLbl="node1" presStyleIdx="1" presStyleCnt="6"/>
      <dgm:spPr/>
      <dgm:t>
        <a:bodyPr/>
        <a:lstStyle/>
        <a:p>
          <a:endParaRPr lang="en-US"/>
        </a:p>
      </dgm:t>
    </dgm:pt>
    <dgm:pt modelId="{771CAFF3-A081-479B-A822-8138DA6AA708}" type="pres">
      <dgm:prSet presAssocID="{7ED5E4A4-4A35-43C6-BE9F-869E395EE4C8}" presName="spaceBetweenRectangles" presStyleCnt="0"/>
      <dgm:spPr/>
    </dgm:pt>
    <dgm:pt modelId="{43C128D0-88BE-40DD-A818-7BF6573874EC}" type="pres">
      <dgm:prSet presAssocID="{82B1ACE8-4622-4415-A8CE-405734E24514}" presName="composite" presStyleCnt="0"/>
      <dgm:spPr/>
    </dgm:pt>
    <dgm:pt modelId="{3B04040B-89D0-4B63-80F8-4FA809E1A8CA}" type="pres">
      <dgm:prSet presAssocID="{82B1ACE8-4622-4415-A8CE-405734E2451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3415A-3ED2-4A8E-B7BA-ABFE6101C390}" type="pres">
      <dgm:prSet presAssocID="{82B1ACE8-4622-4415-A8CE-405734E2451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1EA319E-8931-4FEF-B5B2-2288571DA67D}" type="pres">
      <dgm:prSet presAssocID="{82B1ACE8-4622-4415-A8CE-405734E24514}" presName="BalanceSpacing" presStyleCnt="0"/>
      <dgm:spPr/>
    </dgm:pt>
    <dgm:pt modelId="{9018472C-EAEA-4016-A9C6-CB8810766CF0}" type="pres">
      <dgm:prSet presAssocID="{82B1ACE8-4622-4415-A8CE-405734E24514}" presName="BalanceSpacing1" presStyleCnt="0"/>
      <dgm:spPr/>
    </dgm:pt>
    <dgm:pt modelId="{792D2265-016B-4FF6-A3ED-3CC339647D31}" type="pres">
      <dgm:prSet presAssocID="{5642E522-7758-4286-A174-7792D5927D19}" presName="Accent1Text" presStyleLbl="node1" presStyleIdx="3" presStyleCnt="6"/>
      <dgm:spPr/>
      <dgm:t>
        <a:bodyPr/>
        <a:lstStyle/>
        <a:p>
          <a:endParaRPr lang="en-US"/>
        </a:p>
      </dgm:t>
    </dgm:pt>
    <dgm:pt modelId="{F8447655-E9B0-4A3D-93D9-59C08384E836}" type="pres">
      <dgm:prSet presAssocID="{5642E522-7758-4286-A174-7792D5927D19}" presName="spaceBetweenRectangles" presStyleCnt="0"/>
      <dgm:spPr/>
    </dgm:pt>
    <dgm:pt modelId="{32027E40-7C24-44D5-890B-453B7316183C}" type="pres">
      <dgm:prSet presAssocID="{1D0AB902-5F51-4DD9-A42A-5B7F7EAFBC70}" presName="composite" presStyleCnt="0"/>
      <dgm:spPr/>
    </dgm:pt>
    <dgm:pt modelId="{59B42346-C145-4A61-A286-5B0DDEAA2AA4}" type="pres">
      <dgm:prSet presAssocID="{1D0AB902-5F51-4DD9-A42A-5B7F7EAFBC7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D6F3-A063-42E2-8FE5-C640EC32B711}" type="pres">
      <dgm:prSet presAssocID="{1D0AB902-5F51-4DD9-A42A-5B7F7EAFBC7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E09F303-6890-41CA-AC3D-88D6BF44D3E6}" type="pres">
      <dgm:prSet presAssocID="{1D0AB902-5F51-4DD9-A42A-5B7F7EAFBC70}" presName="BalanceSpacing" presStyleCnt="0"/>
      <dgm:spPr/>
    </dgm:pt>
    <dgm:pt modelId="{5BE27AD3-2860-45C0-9F39-44332B989FD5}" type="pres">
      <dgm:prSet presAssocID="{1D0AB902-5F51-4DD9-A42A-5B7F7EAFBC70}" presName="BalanceSpacing1" presStyleCnt="0"/>
      <dgm:spPr/>
    </dgm:pt>
    <dgm:pt modelId="{222FD98F-85F8-4F0F-B618-5C8BBA172072}" type="pres">
      <dgm:prSet presAssocID="{8BBB8C8D-FBF3-46FF-942F-565B6BA96031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92E73D42-9D24-48E8-A049-CD4987B8A7F0}" type="presOf" srcId="{6238B863-F1A8-49A6-AC7E-201E82707133}" destId="{9CC03CB2-41FA-48E1-BB67-873DBB2B6904}" srcOrd="0" destOrd="0" presId="urn:microsoft.com/office/officeart/2008/layout/AlternatingHexagons"/>
    <dgm:cxn modelId="{7B838E6B-C680-47AC-A2E8-6C9C3CEEE151}" srcId="{6238B863-F1A8-49A6-AC7E-201E82707133}" destId="{82B1ACE8-4622-4415-A8CE-405734E24514}" srcOrd="1" destOrd="0" parTransId="{15A2C73C-B838-4708-B6E3-B597CEDAAC36}" sibTransId="{5642E522-7758-4286-A174-7792D5927D19}"/>
    <dgm:cxn modelId="{E05142BE-FBD2-4F90-BBE3-F7484EA7DCB1}" type="presOf" srcId="{7ED5E4A4-4A35-43C6-BE9F-869E395EE4C8}" destId="{848F09D8-FFD1-489D-910A-94D6A3EB8AC1}" srcOrd="0" destOrd="0" presId="urn:microsoft.com/office/officeart/2008/layout/AlternatingHexagons"/>
    <dgm:cxn modelId="{6762F67D-7751-4A3C-8266-923EDFDB1ABC}" type="presOf" srcId="{1D0AB902-5F51-4DD9-A42A-5B7F7EAFBC70}" destId="{59B42346-C145-4A61-A286-5B0DDEAA2AA4}" srcOrd="0" destOrd="0" presId="urn:microsoft.com/office/officeart/2008/layout/AlternatingHexagons"/>
    <dgm:cxn modelId="{213F9D2F-88CC-41F6-AC8B-BB6368561184}" srcId="{6238B863-F1A8-49A6-AC7E-201E82707133}" destId="{E35F3D37-45B1-46A7-A0CB-0BD78363C2FE}" srcOrd="0" destOrd="0" parTransId="{703B1FC4-7A91-4224-AD59-CDA127A505D5}" sibTransId="{7ED5E4A4-4A35-43C6-BE9F-869E395EE4C8}"/>
    <dgm:cxn modelId="{56CC2942-D2CD-44C7-9611-38EC4D8FBBB5}" type="presOf" srcId="{5642E522-7758-4286-A174-7792D5927D19}" destId="{792D2265-016B-4FF6-A3ED-3CC339647D31}" srcOrd="0" destOrd="0" presId="urn:microsoft.com/office/officeart/2008/layout/AlternatingHexagons"/>
    <dgm:cxn modelId="{9E053E96-6422-4F78-AABB-5C9F4A0466F3}" srcId="{6238B863-F1A8-49A6-AC7E-201E82707133}" destId="{1D0AB902-5F51-4DD9-A42A-5B7F7EAFBC70}" srcOrd="2" destOrd="0" parTransId="{89771811-C581-40BB-8766-42E689F9223E}" sibTransId="{8BBB8C8D-FBF3-46FF-942F-565B6BA96031}"/>
    <dgm:cxn modelId="{56D78F97-DA39-4336-B164-96684E9D92D9}" type="presOf" srcId="{8BBB8C8D-FBF3-46FF-942F-565B6BA96031}" destId="{222FD98F-85F8-4F0F-B618-5C8BBA172072}" srcOrd="0" destOrd="0" presId="urn:microsoft.com/office/officeart/2008/layout/AlternatingHexagons"/>
    <dgm:cxn modelId="{A68391BC-8762-4F88-8238-95BB20C17872}" type="presOf" srcId="{E35F3D37-45B1-46A7-A0CB-0BD78363C2FE}" destId="{20CD7260-15CD-4449-BA29-0F3CE9153124}" srcOrd="0" destOrd="0" presId="urn:microsoft.com/office/officeart/2008/layout/AlternatingHexagons"/>
    <dgm:cxn modelId="{CB9B5184-F56D-43A2-8965-CF7D84C7A43F}" type="presOf" srcId="{82B1ACE8-4622-4415-A8CE-405734E24514}" destId="{3B04040B-89D0-4B63-80F8-4FA809E1A8CA}" srcOrd="0" destOrd="0" presId="urn:microsoft.com/office/officeart/2008/layout/AlternatingHexagons"/>
    <dgm:cxn modelId="{28952FF2-ACDF-4CFE-8619-A11ADAECFDEB}" type="presParOf" srcId="{9CC03CB2-41FA-48E1-BB67-873DBB2B6904}" destId="{82C6C175-E897-4935-90AF-7B7FD817B41A}" srcOrd="0" destOrd="0" presId="urn:microsoft.com/office/officeart/2008/layout/AlternatingHexagons"/>
    <dgm:cxn modelId="{43F2A8BA-421A-449B-B019-20DA2EC54879}" type="presParOf" srcId="{82C6C175-E897-4935-90AF-7B7FD817B41A}" destId="{20CD7260-15CD-4449-BA29-0F3CE9153124}" srcOrd="0" destOrd="0" presId="urn:microsoft.com/office/officeart/2008/layout/AlternatingHexagons"/>
    <dgm:cxn modelId="{99BCE60E-0435-48F0-BD35-24FBB5F36A2D}" type="presParOf" srcId="{82C6C175-E897-4935-90AF-7B7FD817B41A}" destId="{96206422-2413-4C27-B335-B83435392511}" srcOrd="1" destOrd="0" presId="urn:microsoft.com/office/officeart/2008/layout/AlternatingHexagons"/>
    <dgm:cxn modelId="{C59AB72C-F8EA-4490-A480-AE64A6909C8A}" type="presParOf" srcId="{82C6C175-E897-4935-90AF-7B7FD817B41A}" destId="{9B64B872-F84E-4199-A1CB-6D2EC0817D6E}" srcOrd="2" destOrd="0" presId="urn:microsoft.com/office/officeart/2008/layout/AlternatingHexagons"/>
    <dgm:cxn modelId="{EEC465EF-C382-4434-B126-1C94FB2E22CA}" type="presParOf" srcId="{82C6C175-E897-4935-90AF-7B7FD817B41A}" destId="{DA460F8A-C9C8-460C-9A94-A5F000F0B44D}" srcOrd="3" destOrd="0" presId="urn:microsoft.com/office/officeart/2008/layout/AlternatingHexagons"/>
    <dgm:cxn modelId="{81B5AB7C-A753-4917-AE7C-C8422C0CDADF}" type="presParOf" srcId="{82C6C175-E897-4935-90AF-7B7FD817B41A}" destId="{848F09D8-FFD1-489D-910A-94D6A3EB8AC1}" srcOrd="4" destOrd="0" presId="urn:microsoft.com/office/officeart/2008/layout/AlternatingHexagons"/>
    <dgm:cxn modelId="{1C71700B-79A7-40A8-A944-763E36424E79}" type="presParOf" srcId="{9CC03CB2-41FA-48E1-BB67-873DBB2B6904}" destId="{771CAFF3-A081-479B-A822-8138DA6AA708}" srcOrd="1" destOrd="0" presId="urn:microsoft.com/office/officeart/2008/layout/AlternatingHexagons"/>
    <dgm:cxn modelId="{50D0D4A0-D8BB-4E85-8F45-F6AC0AF57C34}" type="presParOf" srcId="{9CC03CB2-41FA-48E1-BB67-873DBB2B6904}" destId="{43C128D0-88BE-40DD-A818-7BF6573874EC}" srcOrd="2" destOrd="0" presId="urn:microsoft.com/office/officeart/2008/layout/AlternatingHexagons"/>
    <dgm:cxn modelId="{96C88A89-4B6B-4418-891D-A7F2DDAA98F2}" type="presParOf" srcId="{43C128D0-88BE-40DD-A818-7BF6573874EC}" destId="{3B04040B-89D0-4B63-80F8-4FA809E1A8CA}" srcOrd="0" destOrd="0" presId="urn:microsoft.com/office/officeart/2008/layout/AlternatingHexagons"/>
    <dgm:cxn modelId="{0325F92D-6DE6-4359-8B79-8D0A46F526C1}" type="presParOf" srcId="{43C128D0-88BE-40DD-A818-7BF6573874EC}" destId="{9493415A-3ED2-4A8E-B7BA-ABFE6101C390}" srcOrd="1" destOrd="0" presId="urn:microsoft.com/office/officeart/2008/layout/AlternatingHexagons"/>
    <dgm:cxn modelId="{387F8FED-5093-4205-9F35-09EA5F55C6F7}" type="presParOf" srcId="{43C128D0-88BE-40DD-A818-7BF6573874EC}" destId="{E1EA319E-8931-4FEF-B5B2-2288571DA67D}" srcOrd="2" destOrd="0" presId="urn:microsoft.com/office/officeart/2008/layout/AlternatingHexagons"/>
    <dgm:cxn modelId="{B167219F-46D8-450D-92AA-797E45E4724B}" type="presParOf" srcId="{43C128D0-88BE-40DD-A818-7BF6573874EC}" destId="{9018472C-EAEA-4016-A9C6-CB8810766CF0}" srcOrd="3" destOrd="0" presId="urn:microsoft.com/office/officeart/2008/layout/AlternatingHexagons"/>
    <dgm:cxn modelId="{6D89C592-9C1A-4C40-8474-01F0BBB8FF8D}" type="presParOf" srcId="{43C128D0-88BE-40DD-A818-7BF6573874EC}" destId="{792D2265-016B-4FF6-A3ED-3CC339647D31}" srcOrd="4" destOrd="0" presId="urn:microsoft.com/office/officeart/2008/layout/AlternatingHexagons"/>
    <dgm:cxn modelId="{6EF7594C-DFD0-431D-AB97-9012AEA24470}" type="presParOf" srcId="{9CC03CB2-41FA-48E1-BB67-873DBB2B6904}" destId="{F8447655-E9B0-4A3D-93D9-59C08384E836}" srcOrd="3" destOrd="0" presId="urn:microsoft.com/office/officeart/2008/layout/AlternatingHexagons"/>
    <dgm:cxn modelId="{40C0D4E0-0FC1-41F9-812E-1B1A6390B8FC}" type="presParOf" srcId="{9CC03CB2-41FA-48E1-BB67-873DBB2B6904}" destId="{32027E40-7C24-44D5-890B-453B7316183C}" srcOrd="4" destOrd="0" presId="urn:microsoft.com/office/officeart/2008/layout/AlternatingHexagons"/>
    <dgm:cxn modelId="{7BCC33F3-7B68-45BA-AF01-53406903F07E}" type="presParOf" srcId="{32027E40-7C24-44D5-890B-453B7316183C}" destId="{59B42346-C145-4A61-A286-5B0DDEAA2AA4}" srcOrd="0" destOrd="0" presId="urn:microsoft.com/office/officeart/2008/layout/AlternatingHexagons"/>
    <dgm:cxn modelId="{3621EB79-3478-468C-8CCF-9977546EAF2B}" type="presParOf" srcId="{32027E40-7C24-44D5-890B-453B7316183C}" destId="{023ED6F3-A063-42E2-8FE5-C640EC32B711}" srcOrd="1" destOrd="0" presId="urn:microsoft.com/office/officeart/2008/layout/AlternatingHexagons"/>
    <dgm:cxn modelId="{53072C6A-EA36-475B-8715-7F8D53EF6F4F}" type="presParOf" srcId="{32027E40-7C24-44D5-890B-453B7316183C}" destId="{9E09F303-6890-41CA-AC3D-88D6BF44D3E6}" srcOrd="2" destOrd="0" presId="urn:microsoft.com/office/officeart/2008/layout/AlternatingHexagons"/>
    <dgm:cxn modelId="{5FD7DE4B-C263-47EE-8E59-36AB12EC21FE}" type="presParOf" srcId="{32027E40-7C24-44D5-890B-453B7316183C}" destId="{5BE27AD3-2860-45C0-9F39-44332B989FD5}" srcOrd="3" destOrd="0" presId="urn:microsoft.com/office/officeart/2008/layout/AlternatingHexagons"/>
    <dgm:cxn modelId="{B3CF10EF-0479-4BC3-AD87-0D462AE2FC5B}" type="presParOf" srcId="{32027E40-7C24-44D5-890B-453B7316183C}" destId="{222FD98F-85F8-4F0F-B618-5C8BBA17207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D7260-15CD-4449-BA29-0F3CE9153124}">
      <dsp:nvSpPr>
        <dsp:cNvPr id="0" name=""/>
        <dsp:cNvSpPr/>
      </dsp:nvSpPr>
      <dsp:spPr>
        <a:xfrm rot="5400000">
          <a:off x="1548486" y="65111"/>
          <a:ext cx="986615" cy="8583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Teacher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Evaluation </a:t>
          </a:r>
        </a:p>
      </dsp:txBody>
      <dsp:txXfrm rot="-5400000">
        <a:off x="1746376" y="154730"/>
        <a:ext cx="590835" cy="679120"/>
      </dsp:txXfrm>
    </dsp:sp>
    <dsp:sp modelId="{96206422-2413-4C27-B335-B83435392511}">
      <dsp:nvSpPr>
        <dsp:cNvPr id="0" name=""/>
        <dsp:cNvSpPr/>
      </dsp:nvSpPr>
      <dsp:spPr>
        <a:xfrm>
          <a:off x="2497018" y="198304"/>
          <a:ext cx="1101062" cy="59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F09D8-FFD1-489D-910A-94D6A3EB8AC1}">
      <dsp:nvSpPr>
        <dsp:cNvPr id="0" name=""/>
        <dsp:cNvSpPr/>
      </dsp:nvSpPr>
      <dsp:spPr>
        <a:xfrm rot="5400000">
          <a:off x="621462" y="65111"/>
          <a:ext cx="986615" cy="8583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Student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result</a:t>
          </a:r>
        </a:p>
      </dsp:txBody>
      <dsp:txXfrm rot="-5400000">
        <a:off x="819352" y="154730"/>
        <a:ext cx="590835" cy="679120"/>
      </dsp:txXfrm>
    </dsp:sp>
    <dsp:sp modelId="{3B04040B-89D0-4B63-80F8-4FA809E1A8CA}">
      <dsp:nvSpPr>
        <dsp:cNvPr id="0" name=""/>
        <dsp:cNvSpPr/>
      </dsp:nvSpPr>
      <dsp:spPr>
        <a:xfrm rot="5400000">
          <a:off x="1083199" y="902550"/>
          <a:ext cx="986615" cy="8583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Design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Goal</a:t>
          </a:r>
        </a:p>
      </dsp:txBody>
      <dsp:txXfrm rot="-5400000">
        <a:off x="1281089" y="992169"/>
        <a:ext cx="590835" cy="679120"/>
      </dsp:txXfrm>
    </dsp:sp>
    <dsp:sp modelId="{9493415A-3ED2-4A8E-B7BA-ABFE6101C390}">
      <dsp:nvSpPr>
        <dsp:cNvPr id="0" name=""/>
        <dsp:cNvSpPr/>
      </dsp:nvSpPr>
      <dsp:spPr>
        <a:xfrm>
          <a:off x="46266" y="1035743"/>
          <a:ext cx="1065544" cy="59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D2265-016B-4FF6-A3ED-3CC339647D31}">
      <dsp:nvSpPr>
        <dsp:cNvPr id="0" name=""/>
        <dsp:cNvSpPr/>
      </dsp:nvSpPr>
      <dsp:spPr>
        <a:xfrm rot="5400000">
          <a:off x="2010222" y="902550"/>
          <a:ext cx="986615" cy="8583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/>
            <a:t>Add result</a:t>
          </a:r>
        </a:p>
      </dsp:txBody>
      <dsp:txXfrm rot="-5400000">
        <a:off x="2208112" y="992169"/>
        <a:ext cx="590835" cy="679120"/>
      </dsp:txXfrm>
    </dsp:sp>
    <dsp:sp modelId="{59B42346-C145-4A61-A286-5B0DDEAA2AA4}">
      <dsp:nvSpPr>
        <dsp:cNvPr id="0" name=""/>
        <dsp:cNvSpPr/>
      </dsp:nvSpPr>
      <dsp:spPr>
        <a:xfrm rot="5400000">
          <a:off x="1548486" y="1739989"/>
          <a:ext cx="986615" cy="8583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Academic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work</a:t>
          </a:r>
        </a:p>
      </dsp:txBody>
      <dsp:txXfrm rot="-5400000">
        <a:off x="1746376" y="1829608"/>
        <a:ext cx="590835" cy="679120"/>
      </dsp:txXfrm>
    </dsp:sp>
    <dsp:sp modelId="{023ED6F3-A063-42E2-8FE5-C640EC32B711}">
      <dsp:nvSpPr>
        <dsp:cNvPr id="0" name=""/>
        <dsp:cNvSpPr/>
      </dsp:nvSpPr>
      <dsp:spPr>
        <a:xfrm>
          <a:off x="2497018" y="1873183"/>
          <a:ext cx="1101062" cy="59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FD98F-85F8-4F0F-B618-5C8BBA172072}">
      <dsp:nvSpPr>
        <dsp:cNvPr id="0" name=""/>
        <dsp:cNvSpPr/>
      </dsp:nvSpPr>
      <dsp:spPr>
        <a:xfrm rot="5400000">
          <a:off x="621462" y="1739989"/>
          <a:ext cx="986615" cy="8583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All work in one system</a:t>
          </a:r>
        </a:p>
      </dsp:txBody>
      <dsp:txXfrm rot="-5400000">
        <a:off x="819352" y="1829608"/>
        <a:ext cx="590835" cy="67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c09ed3ef6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c09ed3ef6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da7b3e4b19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da7b3e4b19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fe5bae6e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fe5bae6e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da7b3e4b19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da7b3e4b19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29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da7b3e4b1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da7b3e4b1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da7b3e4b1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da7b3e4b1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80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da7b3e4b1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da7b3e4b1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da7b3e4b1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da7b3e4b1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5450" y="1404700"/>
            <a:ext cx="63462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5452" y="3536306"/>
            <a:ext cx="50256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4285105">
            <a:off x="2750184" y="49775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337925" y="269463"/>
            <a:ext cx="892900" cy="888725"/>
            <a:chOff x="3655725" y="3261075"/>
            <a:chExt cx="892900" cy="888725"/>
          </a:xfrm>
        </p:grpSpPr>
        <p:sp>
          <p:nvSpPr>
            <p:cNvPr id="13" name="Google Shape;13;p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470450" y="477700"/>
            <a:ext cx="378900" cy="472250"/>
            <a:chOff x="2459875" y="3181675"/>
            <a:chExt cx="378900" cy="472250"/>
          </a:xfrm>
        </p:grpSpPr>
        <p:sp>
          <p:nvSpPr>
            <p:cNvPr id="20" name="Google Shape;20;p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-1005388">
            <a:off x="6669674" y="2166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383364" y="539488"/>
            <a:ext cx="3646522" cy="4007720"/>
            <a:chOff x="5348750" y="2347100"/>
            <a:chExt cx="1108500" cy="1218300"/>
          </a:xfrm>
        </p:grpSpPr>
        <p:sp>
          <p:nvSpPr>
            <p:cNvPr id="25" name="Google Shape;25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42" name="Google Shape;42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 rot="-1004951">
            <a:off x="8062589" y="4041054"/>
            <a:ext cx="296687" cy="25625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4867207" y="3738819"/>
            <a:ext cx="1253407" cy="1311078"/>
            <a:chOff x="4385625" y="4289775"/>
            <a:chExt cx="983450" cy="1028700"/>
          </a:xfrm>
        </p:grpSpPr>
        <p:sp>
          <p:nvSpPr>
            <p:cNvPr id="76" name="Google Shape;76;p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83" name="Google Shape;83;p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 rot="1265233">
            <a:off x="3649679" y="1552981"/>
            <a:ext cx="223465" cy="19326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91" name="Google Shape;91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2"/>
          <p:cNvSpPr/>
          <p:nvPr/>
        </p:nvSpPr>
        <p:spPr>
          <a:xfrm rot="4285105">
            <a:off x="296322" y="369420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32"/>
          <p:cNvGrpSpPr/>
          <p:nvPr/>
        </p:nvGrpSpPr>
        <p:grpSpPr>
          <a:xfrm>
            <a:off x="126425" y="247588"/>
            <a:ext cx="481300" cy="473625"/>
            <a:chOff x="1433950" y="3130850"/>
            <a:chExt cx="481300" cy="473625"/>
          </a:xfrm>
        </p:grpSpPr>
        <p:sp>
          <p:nvSpPr>
            <p:cNvPr id="1906" name="Google Shape;1906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32"/>
          <p:cNvGrpSpPr/>
          <p:nvPr/>
        </p:nvGrpSpPr>
        <p:grpSpPr>
          <a:xfrm>
            <a:off x="551300" y="-210687"/>
            <a:ext cx="892900" cy="888725"/>
            <a:chOff x="3655725" y="3261075"/>
            <a:chExt cx="892900" cy="888725"/>
          </a:xfrm>
        </p:grpSpPr>
        <p:sp>
          <p:nvSpPr>
            <p:cNvPr id="1913" name="Google Shape;1913;p3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2"/>
          <p:cNvGrpSpPr/>
          <p:nvPr/>
        </p:nvGrpSpPr>
        <p:grpSpPr>
          <a:xfrm rot="-2085203" flipH="1">
            <a:off x="8054686" y="3848230"/>
            <a:ext cx="1198514" cy="1244002"/>
            <a:chOff x="238125" y="3112025"/>
            <a:chExt cx="716000" cy="743175"/>
          </a:xfrm>
        </p:grpSpPr>
        <p:sp>
          <p:nvSpPr>
            <p:cNvPr id="1920" name="Google Shape;1920;p32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32"/>
          <p:cNvSpPr/>
          <p:nvPr/>
        </p:nvSpPr>
        <p:spPr>
          <a:xfrm rot="-1005388">
            <a:off x="8279399" y="32074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4" name="Google Shape;1924;p32"/>
          <p:cNvGrpSpPr/>
          <p:nvPr/>
        </p:nvGrpSpPr>
        <p:grpSpPr>
          <a:xfrm rot="-2700000">
            <a:off x="7348993" y="4508991"/>
            <a:ext cx="481295" cy="473620"/>
            <a:chOff x="1433950" y="3130850"/>
            <a:chExt cx="481300" cy="473625"/>
          </a:xfrm>
        </p:grpSpPr>
        <p:sp>
          <p:nvSpPr>
            <p:cNvPr id="1925" name="Google Shape;1925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32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1932" name="Google Shape;1932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32"/>
          <p:cNvGrpSpPr/>
          <p:nvPr/>
        </p:nvGrpSpPr>
        <p:grpSpPr>
          <a:xfrm>
            <a:off x="4991032" y="4300794"/>
            <a:ext cx="1253407" cy="1311078"/>
            <a:chOff x="4385625" y="4289775"/>
            <a:chExt cx="983450" cy="1028700"/>
          </a:xfrm>
        </p:grpSpPr>
        <p:sp>
          <p:nvSpPr>
            <p:cNvPr id="1948" name="Google Shape;1948;p3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32"/>
          <p:cNvGrpSpPr/>
          <p:nvPr/>
        </p:nvGrpSpPr>
        <p:grpSpPr>
          <a:xfrm>
            <a:off x="8088925" y="160725"/>
            <a:ext cx="378900" cy="472250"/>
            <a:chOff x="2459875" y="3181675"/>
            <a:chExt cx="378900" cy="472250"/>
          </a:xfrm>
        </p:grpSpPr>
        <p:sp>
          <p:nvSpPr>
            <p:cNvPr id="1955" name="Google Shape;1955;p3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8" name="Google Shape;1958;p32"/>
          <p:cNvSpPr/>
          <p:nvPr/>
        </p:nvSpPr>
        <p:spPr>
          <a:xfrm rot="-1005388">
            <a:off x="8498474" y="615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9" name="Google Shape;1959;p32"/>
          <p:cNvGrpSpPr/>
          <p:nvPr/>
        </p:nvGrpSpPr>
        <p:grpSpPr>
          <a:xfrm rot="-1205478">
            <a:off x="-336245" y="3016595"/>
            <a:ext cx="2289137" cy="3059674"/>
            <a:chOff x="2215325" y="2417050"/>
            <a:chExt cx="2289250" cy="3059825"/>
          </a:xfrm>
        </p:grpSpPr>
        <p:sp>
          <p:nvSpPr>
            <p:cNvPr id="1960" name="Google Shape;1960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ubTitle" idx="1"/>
          </p:nvPr>
        </p:nvSpPr>
        <p:spPr>
          <a:xfrm>
            <a:off x="1353375" y="2735693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251" name="Google Shape;251;p5"/>
          <p:cNvSpPr txBox="1">
            <a:spLocks noGrp="1"/>
          </p:cNvSpPr>
          <p:nvPr>
            <p:ph type="subTitle" idx="2"/>
          </p:nvPr>
        </p:nvSpPr>
        <p:spPr>
          <a:xfrm>
            <a:off x="5213625" y="2735693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subTitle" idx="3"/>
          </p:nvPr>
        </p:nvSpPr>
        <p:spPr>
          <a:xfrm>
            <a:off x="1354875" y="3127543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subTitle" idx="4"/>
          </p:nvPr>
        </p:nvSpPr>
        <p:spPr>
          <a:xfrm>
            <a:off x="5212125" y="3129918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5"/>
          <p:cNvGrpSpPr/>
          <p:nvPr/>
        </p:nvGrpSpPr>
        <p:grpSpPr>
          <a:xfrm>
            <a:off x="312450" y="232238"/>
            <a:ext cx="892900" cy="888725"/>
            <a:chOff x="3655725" y="3261075"/>
            <a:chExt cx="892900" cy="888725"/>
          </a:xfrm>
        </p:grpSpPr>
        <p:sp>
          <p:nvSpPr>
            <p:cNvPr id="255" name="Google Shape;255;p5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5"/>
          <p:cNvGrpSpPr/>
          <p:nvPr/>
        </p:nvGrpSpPr>
        <p:grpSpPr>
          <a:xfrm rot="-3664003">
            <a:off x="3517088" y="3337568"/>
            <a:ext cx="2289293" cy="3059882"/>
            <a:chOff x="2215325" y="2417050"/>
            <a:chExt cx="2289250" cy="3059825"/>
          </a:xfrm>
        </p:grpSpPr>
        <p:sp>
          <p:nvSpPr>
            <p:cNvPr id="262" name="Google Shape;262;p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5"/>
          <p:cNvGrpSpPr/>
          <p:nvPr/>
        </p:nvGrpSpPr>
        <p:grpSpPr>
          <a:xfrm rot="-2887425">
            <a:off x="7899145" y="-749660"/>
            <a:ext cx="2012333" cy="2211660"/>
            <a:chOff x="5348750" y="2347100"/>
            <a:chExt cx="1108500" cy="1218300"/>
          </a:xfrm>
        </p:grpSpPr>
        <p:sp>
          <p:nvSpPr>
            <p:cNvPr id="295" name="Google Shape;295;p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8032825" y="4085075"/>
            <a:ext cx="983450" cy="1028700"/>
            <a:chOff x="4385625" y="4289775"/>
            <a:chExt cx="983450" cy="1028700"/>
          </a:xfrm>
        </p:grpSpPr>
        <p:sp>
          <p:nvSpPr>
            <p:cNvPr id="311" name="Google Shape;311;p5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"/>
          <p:cNvSpPr txBox="1">
            <a:spLocks noGrp="1"/>
          </p:cNvSpPr>
          <p:nvPr>
            <p:ph type="title"/>
          </p:nvPr>
        </p:nvSpPr>
        <p:spPr>
          <a:xfrm>
            <a:off x="1427550" y="1626600"/>
            <a:ext cx="6288900" cy="18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39" name="Google Shape;439;p8"/>
          <p:cNvGrpSpPr/>
          <p:nvPr/>
        </p:nvGrpSpPr>
        <p:grpSpPr>
          <a:xfrm rot="1867731">
            <a:off x="7336379" y="3541245"/>
            <a:ext cx="2012377" cy="2211709"/>
            <a:chOff x="5348750" y="2347100"/>
            <a:chExt cx="1108500" cy="1218300"/>
          </a:xfrm>
        </p:grpSpPr>
        <p:sp>
          <p:nvSpPr>
            <p:cNvPr id="440" name="Google Shape;440;p8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8"/>
          <p:cNvGrpSpPr/>
          <p:nvPr/>
        </p:nvGrpSpPr>
        <p:grpSpPr>
          <a:xfrm rot="-1881094">
            <a:off x="7902967" y="2526187"/>
            <a:ext cx="1253394" cy="1311064"/>
            <a:chOff x="4385625" y="4289775"/>
            <a:chExt cx="983450" cy="1028700"/>
          </a:xfrm>
        </p:grpSpPr>
        <p:sp>
          <p:nvSpPr>
            <p:cNvPr id="456" name="Google Shape;456;p8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8"/>
          <p:cNvGrpSpPr/>
          <p:nvPr/>
        </p:nvGrpSpPr>
        <p:grpSpPr>
          <a:xfrm rot="3076494" flipH="1">
            <a:off x="-151135" y="243070"/>
            <a:ext cx="1253395" cy="1311066"/>
            <a:chOff x="4385625" y="4289775"/>
            <a:chExt cx="983450" cy="1028700"/>
          </a:xfrm>
        </p:grpSpPr>
        <p:sp>
          <p:nvSpPr>
            <p:cNvPr id="463" name="Google Shape;463;p8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8"/>
          <p:cNvSpPr/>
          <p:nvPr/>
        </p:nvSpPr>
        <p:spPr>
          <a:xfrm rot="1266272">
            <a:off x="538385" y="6115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8"/>
          <p:cNvGrpSpPr/>
          <p:nvPr/>
        </p:nvGrpSpPr>
        <p:grpSpPr>
          <a:xfrm>
            <a:off x="1550850" y="562675"/>
            <a:ext cx="481300" cy="473625"/>
            <a:chOff x="1433950" y="3130850"/>
            <a:chExt cx="481300" cy="473625"/>
          </a:xfrm>
        </p:grpSpPr>
        <p:sp>
          <p:nvSpPr>
            <p:cNvPr id="471" name="Google Shape;471;p8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8"/>
          <p:cNvGrpSpPr/>
          <p:nvPr/>
        </p:nvGrpSpPr>
        <p:grpSpPr>
          <a:xfrm>
            <a:off x="707750" y="-582162"/>
            <a:ext cx="892900" cy="888725"/>
            <a:chOff x="3655725" y="3261075"/>
            <a:chExt cx="892900" cy="888725"/>
          </a:xfrm>
        </p:grpSpPr>
        <p:sp>
          <p:nvSpPr>
            <p:cNvPr id="478" name="Google Shape;478;p8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8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485" name="Google Shape;485;p8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8"/>
          <p:cNvGrpSpPr/>
          <p:nvPr/>
        </p:nvGrpSpPr>
        <p:grpSpPr>
          <a:xfrm>
            <a:off x="7299250" y="477700"/>
            <a:ext cx="378900" cy="472250"/>
            <a:chOff x="2459875" y="3181675"/>
            <a:chExt cx="378900" cy="472250"/>
          </a:xfrm>
        </p:grpSpPr>
        <p:sp>
          <p:nvSpPr>
            <p:cNvPr id="489" name="Google Shape;489;p8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8"/>
          <p:cNvSpPr/>
          <p:nvPr/>
        </p:nvSpPr>
        <p:spPr>
          <a:xfrm rot="-1005388">
            <a:off x="7431674" y="642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8"/>
          <p:cNvGrpSpPr/>
          <p:nvPr/>
        </p:nvGrpSpPr>
        <p:grpSpPr>
          <a:xfrm rot="-1404870">
            <a:off x="-260975" y="2798038"/>
            <a:ext cx="2289365" cy="3059978"/>
            <a:chOff x="2215325" y="2417050"/>
            <a:chExt cx="2289250" cy="3059825"/>
          </a:xfrm>
        </p:grpSpPr>
        <p:sp>
          <p:nvSpPr>
            <p:cNvPr id="494" name="Google Shape;494;p8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3"/>
          <p:cNvSpPr txBox="1">
            <a:spLocks noGrp="1"/>
          </p:cNvSpPr>
          <p:nvPr>
            <p:ph type="subTitle" idx="1"/>
          </p:nvPr>
        </p:nvSpPr>
        <p:spPr>
          <a:xfrm>
            <a:off x="2019213" y="1518015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13"/>
          <p:cNvSpPr txBox="1">
            <a:spLocks noGrp="1"/>
          </p:cNvSpPr>
          <p:nvPr>
            <p:ph type="subTitle" idx="2"/>
          </p:nvPr>
        </p:nvSpPr>
        <p:spPr>
          <a:xfrm>
            <a:off x="2019213" y="188591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3"/>
          </p:nvPr>
        </p:nvSpPr>
        <p:spPr>
          <a:xfrm>
            <a:off x="2019212" y="3000028"/>
            <a:ext cx="2255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subTitle" idx="4"/>
          </p:nvPr>
        </p:nvSpPr>
        <p:spPr>
          <a:xfrm>
            <a:off x="2019213" y="336445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13"/>
          <p:cNvSpPr txBox="1">
            <a:spLocks noGrp="1"/>
          </p:cNvSpPr>
          <p:nvPr>
            <p:ph type="title" hasCustomPrompt="1"/>
          </p:nvPr>
        </p:nvSpPr>
        <p:spPr>
          <a:xfrm>
            <a:off x="977453" y="1726588"/>
            <a:ext cx="9933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>
            <a:spLocks noGrp="1"/>
          </p:cNvSpPr>
          <p:nvPr>
            <p:ph type="title" idx="5" hasCustomPrompt="1"/>
          </p:nvPr>
        </p:nvSpPr>
        <p:spPr>
          <a:xfrm>
            <a:off x="1076303" y="3244690"/>
            <a:ext cx="7956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13"/>
          <p:cNvSpPr txBox="1">
            <a:spLocks noGrp="1"/>
          </p:cNvSpPr>
          <p:nvPr>
            <p:ph type="subTitle" idx="7"/>
          </p:nvPr>
        </p:nvSpPr>
        <p:spPr>
          <a:xfrm>
            <a:off x="5910839" y="1518015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8"/>
          </p:nvPr>
        </p:nvSpPr>
        <p:spPr>
          <a:xfrm>
            <a:off x="5910847" y="188591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13"/>
          <p:cNvSpPr txBox="1">
            <a:spLocks noGrp="1"/>
          </p:cNvSpPr>
          <p:nvPr>
            <p:ph type="subTitle" idx="9"/>
          </p:nvPr>
        </p:nvSpPr>
        <p:spPr>
          <a:xfrm>
            <a:off x="5910840" y="3000020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13"/>
          <p:cNvSpPr txBox="1">
            <a:spLocks noGrp="1"/>
          </p:cNvSpPr>
          <p:nvPr>
            <p:ph type="subTitle" idx="13"/>
          </p:nvPr>
        </p:nvSpPr>
        <p:spPr>
          <a:xfrm>
            <a:off x="5910847" y="336445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13"/>
          <p:cNvSpPr txBox="1">
            <a:spLocks noGrp="1"/>
          </p:cNvSpPr>
          <p:nvPr>
            <p:ph type="title" idx="14" hasCustomPrompt="1"/>
          </p:nvPr>
        </p:nvSpPr>
        <p:spPr>
          <a:xfrm>
            <a:off x="5067353" y="1761688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9" name="Google Shape;739;p13"/>
          <p:cNvSpPr txBox="1">
            <a:spLocks noGrp="1"/>
          </p:cNvSpPr>
          <p:nvPr>
            <p:ph type="title" idx="15" hasCustomPrompt="1"/>
          </p:nvPr>
        </p:nvSpPr>
        <p:spPr>
          <a:xfrm>
            <a:off x="5066453" y="3244690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740" name="Google Shape;740;p13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741" name="Google Shape;741;p1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13"/>
          <p:cNvSpPr/>
          <p:nvPr/>
        </p:nvSpPr>
        <p:spPr>
          <a:xfrm rot="4285105">
            <a:off x="8672197" y="205582"/>
            <a:ext cx="296559" cy="256335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13"/>
          <p:cNvGrpSpPr/>
          <p:nvPr/>
        </p:nvGrpSpPr>
        <p:grpSpPr>
          <a:xfrm rot="1018353">
            <a:off x="305472" y="265599"/>
            <a:ext cx="378882" cy="472228"/>
            <a:chOff x="2459875" y="3181675"/>
            <a:chExt cx="378900" cy="472250"/>
          </a:xfrm>
        </p:grpSpPr>
        <p:sp>
          <p:nvSpPr>
            <p:cNvPr id="749" name="Google Shape;749;p13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13"/>
          <p:cNvGrpSpPr/>
          <p:nvPr/>
        </p:nvGrpSpPr>
        <p:grpSpPr>
          <a:xfrm rot="4436901">
            <a:off x="153237" y="1379698"/>
            <a:ext cx="378895" cy="472244"/>
            <a:chOff x="2459875" y="3181675"/>
            <a:chExt cx="378900" cy="472250"/>
          </a:xfrm>
        </p:grpSpPr>
        <p:sp>
          <p:nvSpPr>
            <p:cNvPr id="753" name="Google Shape;753;p13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13"/>
          <p:cNvGrpSpPr/>
          <p:nvPr/>
        </p:nvGrpSpPr>
        <p:grpSpPr>
          <a:xfrm rot="6801936">
            <a:off x="3259769" y="3870542"/>
            <a:ext cx="2289268" cy="3059849"/>
            <a:chOff x="2215325" y="2417050"/>
            <a:chExt cx="2289250" cy="3059825"/>
          </a:xfrm>
        </p:grpSpPr>
        <p:sp>
          <p:nvSpPr>
            <p:cNvPr id="757" name="Google Shape;757;p1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6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8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9" name="Google Shape;959;p16"/>
          <p:cNvSpPr txBox="1">
            <a:spLocks noGrp="1"/>
          </p:cNvSpPr>
          <p:nvPr>
            <p:ph type="body" idx="1"/>
          </p:nvPr>
        </p:nvSpPr>
        <p:spPr>
          <a:xfrm>
            <a:off x="2325750" y="1428750"/>
            <a:ext cx="44925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960" name="Google Shape;960;p16"/>
          <p:cNvGrpSpPr/>
          <p:nvPr/>
        </p:nvGrpSpPr>
        <p:grpSpPr>
          <a:xfrm rot="7723506">
            <a:off x="-217810" y="3957805"/>
            <a:ext cx="1253395" cy="1311066"/>
            <a:chOff x="4385625" y="4289775"/>
            <a:chExt cx="983450" cy="1028700"/>
          </a:xfrm>
        </p:grpSpPr>
        <p:sp>
          <p:nvSpPr>
            <p:cNvPr id="961" name="Google Shape;961;p16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6"/>
          <p:cNvSpPr/>
          <p:nvPr/>
        </p:nvSpPr>
        <p:spPr>
          <a:xfrm rot="9533728" flipH="1">
            <a:off x="471710" y="4120346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16"/>
          <p:cNvGrpSpPr/>
          <p:nvPr/>
        </p:nvGrpSpPr>
        <p:grpSpPr>
          <a:xfrm rot="10800000" flipH="1">
            <a:off x="1331775" y="4475641"/>
            <a:ext cx="481300" cy="473625"/>
            <a:chOff x="1433950" y="3130850"/>
            <a:chExt cx="481300" cy="473625"/>
          </a:xfrm>
        </p:grpSpPr>
        <p:sp>
          <p:nvSpPr>
            <p:cNvPr id="969" name="Google Shape;969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16"/>
          <p:cNvGrpSpPr/>
          <p:nvPr/>
        </p:nvGrpSpPr>
        <p:grpSpPr>
          <a:xfrm rot="-2085203" flipH="1">
            <a:off x="7940386" y="123955"/>
            <a:ext cx="1198514" cy="1244002"/>
            <a:chOff x="238125" y="3112025"/>
            <a:chExt cx="716000" cy="743175"/>
          </a:xfrm>
        </p:grpSpPr>
        <p:sp>
          <p:nvSpPr>
            <p:cNvPr id="976" name="Google Shape;976;p16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16"/>
          <p:cNvGrpSpPr/>
          <p:nvPr/>
        </p:nvGrpSpPr>
        <p:grpSpPr>
          <a:xfrm rot="-2700000">
            <a:off x="329068" y="248416"/>
            <a:ext cx="481295" cy="473620"/>
            <a:chOff x="1433950" y="3130850"/>
            <a:chExt cx="481300" cy="473625"/>
          </a:xfrm>
        </p:grpSpPr>
        <p:sp>
          <p:nvSpPr>
            <p:cNvPr id="980" name="Google Shape;980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6"/>
          <p:cNvGrpSpPr/>
          <p:nvPr/>
        </p:nvGrpSpPr>
        <p:grpSpPr>
          <a:xfrm>
            <a:off x="329063" y="899050"/>
            <a:ext cx="481300" cy="473625"/>
            <a:chOff x="1433950" y="3130850"/>
            <a:chExt cx="481300" cy="473625"/>
          </a:xfrm>
        </p:grpSpPr>
        <p:sp>
          <p:nvSpPr>
            <p:cNvPr id="987" name="Google Shape;987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16"/>
          <p:cNvGrpSpPr/>
          <p:nvPr/>
        </p:nvGrpSpPr>
        <p:grpSpPr>
          <a:xfrm rot="10800000">
            <a:off x="8137250" y="4078866"/>
            <a:ext cx="892900" cy="888725"/>
            <a:chOff x="3655725" y="3261075"/>
            <a:chExt cx="892900" cy="888725"/>
          </a:xfrm>
        </p:grpSpPr>
        <p:sp>
          <p:nvSpPr>
            <p:cNvPr id="994" name="Google Shape;994;p16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3"/>
          <p:cNvSpPr txBox="1">
            <a:spLocks noGrp="1"/>
          </p:cNvSpPr>
          <p:nvPr>
            <p:ph type="subTitle" idx="1"/>
          </p:nvPr>
        </p:nvSpPr>
        <p:spPr>
          <a:xfrm>
            <a:off x="993571" y="2734056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301" name="Google Shape;1301;p23"/>
          <p:cNvSpPr txBox="1">
            <a:spLocks noGrp="1"/>
          </p:cNvSpPr>
          <p:nvPr>
            <p:ph type="subTitle" idx="2"/>
          </p:nvPr>
        </p:nvSpPr>
        <p:spPr>
          <a:xfrm>
            <a:off x="993571" y="3127253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2" name="Google Shape;1302;p23"/>
          <p:cNvSpPr txBox="1">
            <a:spLocks noGrp="1"/>
          </p:cNvSpPr>
          <p:nvPr>
            <p:ph type="subTitle" idx="3"/>
          </p:nvPr>
        </p:nvSpPr>
        <p:spPr>
          <a:xfrm>
            <a:off x="3566071" y="2734056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303" name="Google Shape;1303;p23"/>
          <p:cNvSpPr txBox="1">
            <a:spLocks noGrp="1"/>
          </p:cNvSpPr>
          <p:nvPr>
            <p:ph type="subTitle" idx="4"/>
          </p:nvPr>
        </p:nvSpPr>
        <p:spPr>
          <a:xfrm>
            <a:off x="3566071" y="3127248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4" name="Google Shape;1304;p23"/>
          <p:cNvSpPr txBox="1">
            <a:spLocks noGrp="1"/>
          </p:cNvSpPr>
          <p:nvPr>
            <p:ph type="subTitle" idx="5"/>
          </p:nvPr>
        </p:nvSpPr>
        <p:spPr>
          <a:xfrm>
            <a:off x="6138571" y="2734056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305" name="Google Shape;1305;p23"/>
          <p:cNvSpPr txBox="1">
            <a:spLocks noGrp="1"/>
          </p:cNvSpPr>
          <p:nvPr>
            <p:ph type="subTitle" idx="6"/>
          </p:nvPr>
        </p:nvSpPr>
        <p:spPr>
          <a:xfrm>
            <a:off x="5998476" y="3127250"/>
            <a:ext cx="229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6" name="Google Shape;1306;p23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307" name="Google Shape;1307;p23"/>
          <p:cNvGrpSpPr/>
          <p:nvPr/>
        </p:nvGrpSpPr>
        <p:grpSpPr>
          <a:xfrm rot="-5400000">
            <a:off x="-623125" y="-1560550"/>
            <a:ext cx="2289250" cy="3059825"/>
            <a:chOff x="2215325" y="2417050"/>
            <a:chExt cx="2289250" cy="3059825"/>
          </a:xfrm>
        </p:grpSpPr>
        <p:sp>
          <p:nvSpPr>
            <p:cNvPr id="1308" name="Google Shape;1308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23"/>
          <p:cNvGrpSpPr/>
          <p:nvPr/>
        </p:nvGrpSpPr>
        <p:grpSpPr>
          <a:xfrm rot="-5400000">
            <a:off x="7454075" y="3121900"/>
            <a:ext cx="2289250" cy="3059825"/>
            <a:chOff x="2215325" y="2417050"/>
            <a:chExt cx="2289250" cy="3059825"/>
          </a:xfrm>
        </p:grpSpPr>
        <p:sp>
          <p:nvSpPr>
            <p:cNvPr id="1341" name="Google Shape;1341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23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374" name="Google Shape;1374;p23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23"/>
          <p:cNvGrpSpPr/>
          <p:nvPr/>
        </p:nvGrpSpPr>
        <p:grpSpPr>
          <a:xfrm>
            <a:off x="8527475" y="1269475"/>
            <a:ext cx="481300" cy="473625"/>
            <a:chOff x="1433950" y="3130850"/>
            <a:chExt cx="481300" cy="473625"/>
          </a:xfrm>
        </p:grpSpPr>
        <p:sp>
          <p:nvSpPr>
            <p:cNvPr id="1378" name="Google Shape;1378;p2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23"/>
          <p:cNvGrpSpPr/>
          <p:nvPr/>
        </p:nvGrpSpPr>
        <p:grpSpPr>
          <a:xfrm rot="7247596">
            <a:off x="-862266" y="3756919"/>
            <a:ext cx="2012416" cy="2211751"/>
            <a:chOff x="5348750" y="2347100"/>
            <a:chExt cx="1108500" cy="1218300"/>
          </a:xfrm>
        </p:grpSpPr>
        <p:sp>
          <p:nvSpPr>
            <p:cNvPr id="1385" name="Google Shape;1385;p23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23"/>
          <p:cNvGrpSpPr/>
          <p:nvPr/>
        </p:nvGrpSpPr>
        <p:grpSpPr>
          <a:xfrm>
            <a:off x="1161982" y="4344119"/>
            <a:ext cx="1253407" cy="1311078"/>
            <a:chOff x="4385625" y="4289775"/>
            <a:chExt cx="983450" cy="1028700"/>
          </a:xfrm>
        </p:grpSpPr>
        <p:sp>
          <p:nvSpPr>
            <p:cNvPr id="1401" name="Google Shape;1401;p2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27"/>
          <p:cNvSpPr txBox="1">
            <a:spLocks noGrp="1"/>
          </p:cNvSpPr>
          <p:nvPr>
            <p:ph type="subTitle" idx="1"/>
          </p:nvPr>
        </p:nvSpPr>
        <p:spPr>
          <a:xfrm>
            <a:off x="1268322" y="187865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72" name="Google Shape;1572;p27"/>
          <p:cNvSpPr txBox="1">
            <a:spLocks noGrp="1"/>
          </p:cNvSpPr>
          <p:nvPr>
            <p:ph type="subTitle" idx="2"/>
          </p:nvPr>
        </p:nvSpPr>
        <p:spPr>
          <a:xfrm>
            <a:off x="1104222" y="2201915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3" name="Google Shape;1573;p27"/>
          <p:cNvSpPr txBox="1">
            <a:spLocks noGrp="1"/>
          </p:cNvSpPr>
          <p:nvPr>
            <p:ph type="subTitle" idx="3"/>
          </p:nvPr>
        </p:nvSpPr>
        <p:spPr>
          <a:xfrm>
            <a:off x="3840547" y="187865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74" name="Google Shape;1574;p27"/>
          <p:cNvSpPr txBox="1">
            <a:spLocks noGrp="1"/>
          </p:cNvSpPr>
          <p:nvPr>
            <p:ph type="subTitle" idx="4"/>
          </p:nvPr>
        </p:nvSpPr>
        <p:spPr>
          <a:xfrm>
            <a:off x="3674797" y="2201915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5" name="Google Shape;1575;p27"/>
          <p:cNvSpPr txBox="1">
            <a:spLocks noGrp="1"/>
          </p:cNvSpPr>
          <p:nvPr>
            <p:ph type="subTitle" idx="5"/>
          </p:nvPr>
        </p:nvSpPr>
        <p:spPr>
          <a:xfrm>
            <a:off x="6412578" y="187865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76" name="Google Shape;1576;p27"/>
          <p:cNvSpPr txBox="1">
            <a:spLocks noGrp="1"/>
          </p:cNvSpPr>
          <p:nvPr>
            <p:ph type="subTitle" idx="6"/>
          </p:nvPr>
        </p:nvSpPr>
        <p:spPr>
          <a:xfrm>
            <a:off x="6246828" y="2201915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27"/>
          <p:cNvSpPr txBox="1">
            <a:spLocks noGrp="1"/>
          </p:cNvSpPr>
          <p:nvPr>
            <p:ph type="subTitle" idx="7"/>
          </p:nvPr>
        </p:nvSpPr>
        <p:spPr>
          <a:xfrm>
            <a:off x="1268322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78" name="Google Shape;1578;p27"/>
          <p:cNvSpPr txBox="1">
            <a:spLocks noGrp="1"/>
          </p:cNvSpPr>
          <p:nvPr>
            <p:ph type="subTitle" idx="8"/>
          </p:nvPr>
        </p:nvSpPr>
        <p:spPr>
          <a:xfrm>
            <a:off x="1102572" y="40474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9" name="Google Shape;1579;p27"/>
          <p:cNvSpPr txBox="1">
            <a:spLocks noGrp="1"/>
          </p:cNvSpPr>
          <p:nvPr>
            <p:ph type="subTitle" idx="9"/>
          </p:nvPr>
        </p:nvSpPr>
        <p:spPr>
          <a:xfrm>
            <a:off x="3840547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80" name="Google Shape;1580;p27"/>
          <p:cNvSpPr txBox="1">
            <a:spLocks noGrp="1"/>
          </p:cNvSpPr>
          <p:nvPr>
            <p:ph type="subTitle" idx="13"/>
          </p:nvPr>
        </p:nvSpPr>
        <p:spPr>
          <a:xfrm>
            <a:off x="3674797" y="40474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1" name="Google Shape;1581;p27"/>
          <p:cNvSpPr txBox="1">
            <a:spLocks noGrp="1"/>
          </p:cNvSpPr>
          <p:nvPr>
            <p:ph type="subTitle" idx="14"/>
          </p:nvPr>
        </p:nvSpPr>
        <p:spPr>
          <a:xfrm>
            <a:off x="6412578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582" name="Google Shape;1582;p27"/>
          <p:cNvSpPr txBox="1">
            <a:spLocks noGrp="1"/>
          </p:cNvSpPr>
          <p:nvPr>
            <p:ph type="subTitle" idx="15"/>
          </p:nvPr>
        </p:nvSpPr>
        <p:spPr>
          <a:xfrm>
            <a:off x="6246828" y="40474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3" name="Google Shape;1583;p27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584" name="Google Shape;1584;p27"/>
          <p:cNvGrpSpPr/>
          <p:nvPr/>
        </p:nvGrpSpPr>
        <p:grpSpPr>
          <a:xfrm rot="1566229">
            <a:off x="-882046" y="-1501046"/>
            <a:ext cx="2289255" cy="3059831"/>
            <a:chOff x="2215325" y="2417050"/>
            <a:chExt cx="2289250" cy="3059825"/>
          </a:xfrm>
        </p:grpSpPr>
        <p:sp>
          <p:nvSpPr>
            <p:cNvPr id="1585" name="Google Shape;1585;p2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7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7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7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7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7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7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7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7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7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7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7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7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27"/>
          <p:cNvGrpSpPr/>
          <p:nvPr/>
        </p:nvGrpSpPr>
        <p:grpSpPr>
          <a:xfrm>
            <a:off x="8425474" y="2792104"/>
            <a:ext cx="2289250" cy="3059825"/>
            <a:chOff x="2215325" y="2417050"/>
            <a:chExt cx="2289250" cy="3059825"/>
          </a:xfrm>
        </p:grpSpPr>
        <p:sp>
          <p:nvSpPr>
            <p:cNvPr id="1618" name="Google Shape;1618;p2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7"/>
          <p:cNvGrpSpPr/>
          <p:nvPr/>
        </p:nvGrpSpPr>
        <p:grpSpPr>
          <a:xfrm rot="-1320251">
            <a:off x="8318761" y="-471427"/>
            <a:ext cx="2012419" cy="2211755"/>
            <a:chOff x="5348750" y="2347100"/>
            <a:chExt cx="1108500" cy="1218300"/>
          </a:xfrm>
        </p:grpSpPr>
        <p:sp>
          <p:nvSpPr>
            <p:cNvPr id="1651" name="Google Shape;1651;p27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27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667" name="Google Shape;1667;p2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27"/>
          <p:cNvGrpSpPr/>
          <p:nvPr/>
        </p:nvGrpSpPr>
        <p:grpSpPr>
          <a:xfrm>
            <a:off x="7304750" y="155050"/>
            <a:ext cx="378900" cy="472250"/>
            <a:chOff x="2459875" y="3181675"/>
            <a:chExt cx="378900" cy="472250"/>
          </a:xfrm>
        </p:grpSpPr>
        <p:sp>
          <p:nvSpPr>
            <p:cNvPr id="1671" name="Google Shape;1671;p2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4" name="Google Shape;1674;p27"/>
          <p:cNvSpPr/>
          <p:nvPr/>
        </p:nvSpPr>
        <p:spPr>
          <a:xfrm rot="-1005388">
            <a:off x="7660274" y="2166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5" name="Google Shape;1675;p27"/>
          <p:cNvGrpSpPr/>
          <p:nvPr/>
        </p:nvGrpSpPr>
        <p:grpSpPr>
          <a:xfrm>
            <a:off x="-540025" y="3651875"/>
            <a:ext cx="892900" cy="888725"/>
            <a:chOff x="3655725" y="3261075"/>
            <a:chExt cx="892900" cy="888725"/>
          </a:xfrm>
        </p:grpSpPr>
        <p:sp>
          <p:nvSpPr>
            <p:cNvPr id="1676" name="Google Shape;1676;p27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1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1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0" name="Google Shape;1830;p31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831" name="Google Shape;1831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31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835" name="Google Shape;1835;p31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" name="Google Shape;1838;p31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839" name="Google Shape;1839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31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846" name="Google Shape;1846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1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853" name="Google Shape;1853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1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6" name="Google Shape;1886;p31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887" name="Google Shape;1887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31"/>
          <p:cNvGrpSpPr/>
          <p:nvPr/>
        </p:nvGrpSpPr>
        <p:grpSpPr>
          <a:xfrm>
            <a:off x="131178" y="3409216"/>
            <a:ext cx="1198512" cy="1244001"/>
            <a:chOff x="238125" y="3112025"/>
            <a:chExt cx="716000" cy="743175"/>
          </a:xfrm>
        </p:grpSpPr>
        <p:sp>
          <p:nvSpPr>
            <p:cNvPr id="1894" name="Google Shape;1894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31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898" name="Google Shape;1898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57000">
              <a:srgbClr val="12243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59" r:id="rId5"/>
    <p:sldLayoutId id="2147483662" r:id="rId6"/>
    <p:sldLayoutId id="2147483669" r:id="rId7"/>
    <p:sldLayoutId id="2147483673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ctrTitle"/>
          </p:nvPr>
        </p:nvSpPr>
        <p:spPr>
          <a:xfrm>
            <a:off x="695103" y="1614900"/>
            <a:ext cx="7753794" cy="191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STUDENT </a:t>
            </a:r>
            <a:br>
              <a:rPr lang="en" sz="4400" dirty="0"/>
            </a:br>
            <a:r>
              <a:rPr lang="en" sz="4400" dirty="0"/>
              <a:t>MANAGEMENT SYSTEM </a:t>
            </a:r>
            <a:br>
              <a:rPr lang="en" sz="4400" dirty="0"/>
            </a:br>
            <a:r>
              <a:rPr lang="en" sz="2400" dirty="0">
                <a:latin typeface="Nunito Sans" pitchFamily="2" charset="0"/>
              </a:rPr>
              <a:t>(GUB PORTAL) </a:t>
            </a:r>
            <a:endParaRPr sz="4000" dirty="0">
              <a:latin typeface="Nunito Sans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6" name="Picture 2" descr="H:\Logo-PNG (1).png">
            <a:extLst>
              <a:ext uri="{FF2B5EF4-FFF2-40B4-BE49-F238E27FC236}">
                <a16:creationId xmlns:a16="http://schemas.microsoft.com/office/drawing/2014/main" id="{E330408C-1E5C-9A11-AEF2-FAEDE495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31" y="3996416"/>
            <a:ext cx="1828800" cy="7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17;p45">
            <a:extLst>
              <a:ext uri="{FF2B5EF4-FFF2-40B4-BE49-F238E27FC236}">
                <a16:creationId xmlns:a16="http://schemas.microsoft.com/office/drawing/2014/main" id="{5918322F-A2B6-F8BE-F9F7-9664373E75B7}"/>
              </a:ext>
            </a:extLst>
          </p:cNvPr>
          <p:cNvSpPr txBox="1"/>
          <p:nvPr/>
        </p:nvSpPr>
        <p:spPr>
          <a:xfrm>
            <a:off x="3723332" y="3509474"/>
            <a:ext cx="1565400" cy="97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b="1" dirty="0" err="1">
                <a:solidFill>
                  <a:schemeClr val="bg1"/>
                </a:solidFill>
                <a:latin typeface="+mn-lt"/>
                <a:ea typeface="Nixie One"/>
                <a:cs typeface="Nixie One"/>
                <a:sym typeface="Nixie One"/>
              </a:rPr>
              <a:t>Jannatul</a:t>
            </a:r>
            <a:r>
              <a:rPr lang="en-US" sz="1200" b="1" dirty="0">
                <a:solidFill>
                  <a:schemeClr val="bg1"/>
                </a:solidFill>
                <a:latin typeface="+mn-lt"/>
                <a:ea typeface="Nixie One"/>
                <a:cs typeface="Nixie One"/>
                <a:sym typeface="Nixie One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n-lt"/>
                <a:ea typeface="Nixie One"/>
                <a:cs typeface="Nixie One"/>
                <a:sym typeface="Nixie One"/>
              </a:rPr>
              <a:t>Ferdeous</a:t>
            </a:r>
            <a:endParaRPr lang="en-US" sz="1200" b="1" dirty="0">
              <a:solidFill>
                <a:schemeClr val="bg1"/>
              </a:solidFill>
              <a:latin typeface="+mn-lt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b="1" dirty="0">
                <a:solidFill>
                  <a:schemeClr val="bg1"/>
                </a:solidFill>
                <a:latin typeface="+mn-lt"/>
                <a:ea typeface="Nixie One"/>
                <a:cs typeface="Nixie One"/>
                <a:sym typeface="Nixie One"/>
              </a:rPr>
              <a:t>ID : 201002468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b="1" dirty="0">
                <a:solidFill>
                  <a:schemeClr val="bg1"/>
                </a:solidFill>
                <a:latin typeface="+mn-lt"/>
                <a:ea typeface="Nixie One"/>
                <a:cs typeface="Nixie One"/>
                <a:sym typeface="Nixie One"/>
              </a:rPr>
              <a:t>CSE_201DK</a:t>
            </a:r>
            <a:endParaRPr sz="1200" b="1" dirty="0">
              <a:solidFill>
                <a:schemeClr val="bg1"/>
              </a:solidFill>
              <a:latin typeface="+mn-lt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38"/>
          <p:cNvSpPr txBox="1">
            <a:spLocks noGrp="1"/>
          </p:cNvSpPr>
          <p:nvPr>
            <p:ph type="title" idx="6"/>
          </p:nvPr>
        </p:nvSpPr>
        <p:spPr>
          <a:xfrm>
            <a:off x="713250" y="44669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CONTENTS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C944FE-7F27-2084-63E0-17B84C8B426C}"/>
              </a:ext>
            </a:extLst>
          </p:cNvPr>
          <p:cNvSpPr txBox="1"/>
          <p:nvPr/>
        </p:nvSpPr>
        <p:spPr>
          <a:xfrm>
            <a:off x="1148316" y="1329070"/>
            <a:ext cx="52418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OBJECTIVES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DESIGN GOAL 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IMPLEMENTATION 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RESULT 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SCOPE OF THE FUTURE WORK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41"/>
          <p:cNvSpPr txBox="1">
            <a:spLocks noGrp="1"/>
          </p:cNvSpPr>
          <p:nvPr>
            <p:ph type="title"/>
          </p:nvPr>
        </p:nvSpPr>
        <p:spPr>
          <a:xfrm>
            <a:off x="787653" y="551615"/>
            <a:ext cx="77178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00" name="Google Shape;2100;p41"/>
          <p:cNvSpPr txBox="1">
            <a:spLocks noGrp="1"/>
          </p:cNvSpPr>
          <p:nvPr>
            <p:ph type="body" idx="1"/>
          </p:nvPr>
        </p:nvSpPr>
        <p:spPr>
          <a:xfrm>
            <a:off x="787653" y="1355651"/>
            <a:ext cx="4305342" cy="26634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" lvl="0" indent="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/>
              <a:t>A Student Management System is also known as a Student Information System (SIS). These systems work to coordinate scheduling and communications between faculty regarding students. The Name of Project is Student Management System (GUB Portal) . Where there will be a log in system. After a successful login the user will get access to do their task. And all the task will be academic related.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1F02C-B837-573B-DDC7-859FA471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197" y="1560699"/>
            <a:ext cx="3027256" cy="2202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42"/>
          <p:cNvSpPr txBox="1">
            <a:spLocks noGrp="1"/>
          </p:cNvSpPr>
          <p:nvPr>
            <p:ph type="title"/>
          </p:nvPr>
        </p:nvSpPr>
        <p:spPr>
          <a:xfrm>
            <a:off x="893979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2FFFB-26FE-7F9E-1A02-3889A2E1CAC4}"/>
              </a:ext>
            </a:extLst>
          </p:cNvPr>
          <p:cNvSpPr txBox="1"/>
          <p:nvPr/>
        </p:nvSpPr>
        <p:spPr>
          <a:xfrm>
            <a:off x="893979" y="1459913"/>
            <a:ext cx="460181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To know about the Student management System design goal.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Explaining the management system that how we implement with the help of Ubuntu using shell script language.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Describing the management system result that we successfully implemented . 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To learn about scope of the work 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BDA941-FDDA-FE2C-DB3D-A2BC04D58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83" y="1160403"/>
            <a:ext cx="2816596" cy="28226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41"/>
          <p:cNvSpPr txBox="1">
            <a:spLocks noGrp="1"/>
          </p:cNvSpPr>
          <p:nvPr>
            <p:ph type="title"/>
          </p:nvPr>
        </p:nvSpPr>
        <p:spPr>
          <a:xfrm>
            <a:off x="787653" y="551615"/>
            <a:ext cx="77178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GOAL </a:t>
            </a:r>
            <a:endParaRPr lang="en-US" dirty="0"/>
          </a:p>
        </p:txBody>
      </p:sp>
      <p:sp>
        <p:nvSpPr>
          <p:cNvPr id="2100" name="Google Shape;2100;p41"/>
          <p:cNvSpPr txBox="1">
            <a:spLocks noGrp="1"/>
          </p:cNvSpPr>
          <p:nvPr>
            <p:ph type="body" idx="1"/>
          </p:nvPr>
        </p:nvSpPr>
        <p:spPr>
          <a:xfrm>
            <a:off x="787653" y="1355651"/>
            <a:ext cx="4305342" cy="26634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" lvl="0" indent="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/>
              <a:t>Student Management System (SMS) is a solution tool that is designed to track, maintain and manage all the data.</a:t>
            </a:r>
          </a:p>
          <a:p>
            <a:pPr marL="334010" lvl="0" indent="-28575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/>
              <a:t> Try to make simple teachers kroner.</a:t>
            </a:r>
          </a:p>
          <a:p>
            <a:pPr marL="334010" lvl="0" indent="-28575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/>
              <a:t> Help teacher to do their academic work easily.</a:t>
            </a:r>
          </a:p>
          <a:p>
            <a:pPr marL="334010" lvl="0" indent="-28575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/>
              <a:t>Try to do all the academic work in one place.</a:t>
            </a:r>
          </a:p>
          <a:p>
            <a:pPr marL="48260" lvl="0" indent="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58486CC-D428-127B-E99E-81FFD49F2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77803"/>
              </p:ext>
            </p:extLst>
          </p:nvPr>
        </p:nvGraphicFramePr>
        <p:xfrm>
          <a:off x="5202325" y="1240021"/>
          <a:ext cx="3644348" cy="2663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260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43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623A0-7CC4-5944-35AD-1F242DAB539B}"/>
              </a:ext>
            </a:extLst>
          </p:cNvPr>
          <p:cNvSpPr txBox="1"/>
          <p:nvPr/>
        </p:nvSpPr>
        <p:spPr>
          <a:xfrm>
            <a:off x="1033670" y="1143000"/>
            <a:ext cx="461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successfully implemented our project using ubuntu.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662AEC6-F16B-494B-51A1-B00D6B843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6" y="1501461"/>
            <a:ext cx="3048479" cy="21912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2CFFC0-072A-2B6A-4C8E-355C865DF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179" y="2306531"/>
            <a:ext cx="2909592" cy="2191264"/>
          </a:xfrm>
          <a:prstGeom prst="rect">
            <a:avLst/>
          </a:prstGeom>
        </p:spPr>
      </p:pic>
      <p:pic>
        <p:nvPicPr>
          <p:cNvPr id="2113" name="Picture 2112">
            <a:extLst>
              <a:ext uri="{FF2B5EF4-FFF2-40B4-BE49-F238E27FC236}">
                <a16:creationId xmlns:a16="http://schemas.microsoft.com/office/drawing/2014/main" id="{6856ACB6-DDDE-32C8-8972-A839BF52D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508" y="1501461"/>
            <a:ext cx="2909592" cy="2184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43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D52A0-8822-E4F9-CE28-6C0F49BCF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27" y="1089957"/>
            <a:ext cx="2719027" cy="1019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6AC88-9310-FEE6-77AB-7E053EB73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303" y="1089957"/>
            <a:ext cx="2574236" cy="1019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D02B58-730C-53E0-5193-84044F206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26" y="2245787"/>
            <a:ext cx="2719027" cy="914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6C231-B180-B1F8-FF59-44BA5859B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301" y="2259739"/>
            <a:ext cx="2574236" cy="900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B5C809-13F1-47B1-AD45-6739F5C2C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9326" y="3296306"/>
            <a:ext cx="2719027" cy="10194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620FA6-F5B8-BC6B-2BDE-EEFE62C2DB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2301" y="3296306"/>
            <a:ext cx="2574236" cy="10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46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SCOPE OF THE FUTURE WORK 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7EF02F-6762-7530-FE35-453674840A66}"/>
              </a:ext>
            </a:extLst>
          </p:cNvPr>
          <p:cNvSpPr txBox="1"/>
          <p:nvPr/>
        </p:nvSpPr>
        <p:spPr>
          <a:xfrm>
            <a:off x="1222625" y="1556087"/>
            <a:ext cx="59590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Can be use in any Educational Institute.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Both Student and Teacher can use.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All options are in one place.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Updatable according to our need.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Simple &amp; easy to use.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raphic 3" descr="Bar graph with upward trend RTL">
            <a:extLst>
              <a:ext uri="{FF2B5EF4-FFF2-40B4-BE49-F238E27FC236}">
                <a16:creationId xmlns:a16="http://schemas.microsoft.com/office/drawing/2014/main" id="{467F838B-B7FE-3E39-0021-7AB44AB9A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48390" y="1382515"/>
            <a:ext cx="2378468" cy="23784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47"/>
          <p:cNvSpPr txBox="1">
            <a:spLocks noGrp="1"/>
          </p:cNvSpPr>
          <p:nvPr>
            <p:ph type="title"/>
          </p:nvPr>
        </p:nvSpPr>
        <p:spPr>
          <a:xfrm>
            <a:off x="1427550" y="1626600"/>
            <a:ext cx="6288900" cy="18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stem Administrator Appreciation Day by Slidesgo">
  <a:themeElements>
    <a:clrScheme name="Simple Light">
      <a:dk1>
        <a:srgbClr val="050A12"/>
      </a:dk1>
      <a:lt1>
        <a:srgbClr val="FFFFFF"/>
      </a:lt1>
      <a:dk2>
        <a:srgbClr val="1F3D52"/>
      </a:dk2>
      <a:lt2>
        <a:srgbClr val="2F536D"/>
      </a:lt2>
      <a:accent1>
        <a:srgbClr val="142836"/>
      </a:accent1>
      <a:accent2>
        <a:srgbClr val="0C1A23"/>
      </a:accent2>
      <a:accent3>
        <a:srgbClr val="142836"/>
      </a:accent3>
      <a:accent4>
        <a:srgbClr val="5F8195"/>
      </a:accent4>
      <a:accent5>
        <a:srgbClr val="08151E"/>
      </a:accent5>
      <a:accent6>
        <a:srgbClr val="9FC3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262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Open Sans</vt:lpstr>
      <vt:lpstr>Nixie One</vt:lpstr>
      <vt:lpstr>Lato</vt:lpstr>
      <vt:lpstr>Wingdings</vt:lpstr>
      <vt:lpstr>Alef</vt:lpstr>
      <vt:lpstr>Nunito Sans</vt:lpstr>
      <vt:lpstr>Pacifico</vt:lpstr>
      <vt:lpstr>Nunito Sans Black</vt:lpstr>
      <vt:lpstr>Dosis</vt:lpstr>
      <vt:lpstr>Arial</vt:lpstr>
      <vt:lpstr>System Administrator Appreciation Day by Slidesgo</vt:lpstr>
      <vt:lpstr>STUDENT  MANAGEMENT SYSTEM  (GUB PORTAL) </vt:lpstr>
      <vt:lpstr>TABLE OF CONTENTS</vt:lpstr>
      <vt:lpstr>INTRODUCTION</vt:lpstr>
      <vt:lpstr>OBJECTIVES</vt:lpstr>
      <vt:lpstr>DESIGN GOAL </vt:lpstr>
      <vt:lpstr>IMPLEMENTATION </vt:lpstr>
      <vt:lpstr>RESULT  </vt:lpstr>
      <vt:lpstr>SCOPE OF THE FUTURE WORK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 MANAGEMENT SYSTEM  (GUB PORTAL) </dc:title>
  <cp:lastModifiedBy>HP</cp:lastModifiedBy>
  <cp:revision>8</cp:revision>
  <dcterms:modified xsi:type="dcterms:W3CDTF">2024-03-27T06:12:39Z</dcterms:modified>
</cp:coreProperties>
</file>