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2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6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20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7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8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9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6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40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7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3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3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CA499B-5966-492E-A9A7-4E07CFE857C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37853-B41D-4FE8-9E7D-78E25C52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A726-6624-4722-80F7-FA415FCC7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 Polio </a:t>
            </a:r>
            <a:r>
              <a:rPr lang="en-US" dirty="0" err="1"/>
              <a:t>Immumization</a:t>
            </a:r>
            <a:r>
              <a:rPr lang="en-US" dirty="0"/>
              <a:t> Program”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3E7F8-4BFB-4CF8-A668-2AB915FC3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Content: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A brief introduction to polio.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Importance of immunization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417444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9891-7C23-457E-8065-3D439753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A046-DACD-4C5B-821A-54BC889B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cure for polio (or poliomyelitis), but it can be prevented with safe and effective vaccination.</a:t>
            </a:r>
          </a:p>
          <a:p>
            <a:r>
              <a:rPr lang="en-US" dirty="0"/>
              <a:t>CDC recommends that children get 4 doses of polio vaccine to protect them against severe polio disease, including paralysis.</a:t>
            </a:r>
          </a:p>
          <a:p>
            <a:r>
              <a:rPr lang="en-US" dirty="0"/>
              <a:t>Most adults in the United States were vaccinated as children and are therefore likely to be protected from getting polio.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004-1415-43D8-A93C-72920565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6AAC-F58C-4A36-A684-C6B9AB56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types of vaccines that protect against polio.</a:t>
            </a:r>
          </a:p>
          <a:p>
            <a:r>
              <a:rPr lang="en-US" dirty="0"/>
              <a:t>Inactivated polio vaccine (IPV)</a:t>
            </a:r>
          </a:p>
          <a:p>
            <a:r>
              <a:rPr lang="en-US" dirty="0"/>
              <a:t>The only polio vaccine that has been used in the United States since 2000.</a:t>
            </a:r>
          </a:p>
          <a:p>
            <a:r>
              <a:rPr lang="en-US" dirty="0"/>
              <a:t>It is given by shot in the leg or arm, depending on the patient's age.</a:t>
            </a:r>
          </a:p>
          <a:p>
            <a:r>
              <a:rPr lang="en-US" dirty="0"/>
              <a:t>Oral polio vaccine (OPV)</a:t>
            </a:r>
          </a:p>
          <a:p>
            <a:r>
              <a:rPr lang="en-US" b="1" dirty="0"/>
              <a:t>No longer</a:t>
            </a:r>
            <a:r>
              <a:rPr lang="en-US" dirty="0"/>
              <a:t> </a:t>
            </a:r>
            <a:r>
              <a:rPr lang="en-US" b="1" dirty="0"/>
              <a:t>licensed or available</a:t>
            </a:r>
            <a:r>
              <a:rPr lang="en-US" dirty="0"/>
              <a:t> in the United States</a:t>
            </a:r>
          </a:p>
          <a:p>
            <a:r>
              <a:rPr lang="en-US" dirty="0"/>
              <a:t>It is still used in many parts of the world.</a:t>
            </a:r>
          </a:p>
          <a:p>
            <a:r>
              <a:rPr lang="en-US" dirty="0"/>
              <a:t>Children receive doses of the vaccine by drops in the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33D0-18DE-46F9-B2FF-70538C1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1A68-0E9B-452C-AE86-1BA6869F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getting vaccinated is important</a:t>
            </a:r>
          </a:p>
          <a:p>
            <a:r>
              <a:rPr lang="en-US" dirty="0"/>
              <a:t>Polio vaccination protects you child from:</a:t>
            </a:r>
          </a:p>
          <a:p>
            <a:r>
              <a:rPr lang="en-US" dirty="0"/>
              <a:t>Getting polio, a potentially serious disease.</a:t>
            </a:r>
          </a:p>
          <a:p>
            <a:r>
              <a:rPr lang="en-US" dirty="0"/>
              <a:t>Developing lifelong paralysis from polio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DB28-B3F0-478D-A48A-CA23657A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miling mother holding infant at the doctor's office.">
            <a:extLst>
              <a:ext uri="{FF2B5EF4-FFF2-40B4-BE49-F238E27FC236}">
                <a16:creationId xmlns:a16="http://schemas.microsoft.com/office/drawing/2014/main" id="{6AA7160A-5214-4E78-BCBF-7248381E79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84" y="2698128"/>
            <a:ext cx="7288280" cy="31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42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195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Wingdings</vt:lpstr>
      <vt:lpstr>Organic</vt:lpstr>
      <vt:lpstr>“ Polio Immumization Program”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Polio immuni</dc:title>
  <dc:creator>Administrator</dc:creator>
  <cp:lastModifiedBy>Administrator</cp:lastModifiedBy>
  <cp:revision>4</cp:revision>
  <dcterms:created xsi:type="dcterms:W3CDTF">2024-12-06T11:21:17Z</dcterms:created>
  <dcterms:modified xsi:type="dcterms:W3CDTF">2024-12-06T11:39:14Z</dcterms:modified>
</cp:coreProperties>
</file>