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018402" y="2163974"/>
            <a:ext cx="352521" cy="3456636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369800" y="3229457"/>
            <a:ext cx="369952" cy="240873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7061820" y="469594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685950" y="465635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63504" y="3259786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79063" y="2147541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43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753854" y="2787588"/>
            <a:ext cx="376557" cy="326829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127284" y="3084051"/>
            <a:ext cx="373064" cy="344611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23386" y="3229458"/>
            <a:ext cx="461666" cy="2395306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63220" y="3579090"/>
            <a:ext cx="395423" cy="208960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12471" y="3060073"/>
            <a:ext cx="402254" cy="25486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91271" y="3623268"/>
            <a:ext cx="389063" cy="2051488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469542" y="4506634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06003" y="4584032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4466804" y="4700102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071481" y="467777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4686" y="3119304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69533" y="3583476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2079" y="3619810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9572" y="3209758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27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8772" y="5357324"/>
            <a:ext cx="17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CSE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7959" y="5366635"/>
            <a:ext cx="17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ICT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426795" y="4700878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9749597" y="4642820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88282" y="3094055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1299" y="2853094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72149" y="5369073"/>
            <a:ext cx="209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A Unit</a:t>
            </a: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625382" y="5366635"/>
            <a:ext cx="17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12221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5" grpId="0"/>
      <p:bldP spid="36" grpId="0"/>
      <p:bldP spid="37" grpId="0"/>
      <p:bldP spid="38" grpId="0"/>
      <p:bldP spid="23" grpId="0" animBg="1"/>
      <p:bldP spid="24" grpId="0" animBg="1"/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</Words>
  <Application>Microsoft Office PowerPoint</Application>
  <PresentationFormat>Widescreen</PresentationFormat>
  <Paragraphs>22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asoad alvi</cp:lastModifiedBy>
  <cp:revision>10</cp:revision>
  <dcterms:created xsi:type="dcterms:W3CDTF">2022-12-12T17:54:04Z</dcterms:created>
  <dcterms:modified xsi:type="dcterms:W3CDTF">2022-12-13T19:06:00Z</dcterms:modified>
</cp:coreProperties>
</file>