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C9C"/>
    <a:srgbClr val="2E75B6"/>
    <a:srgbClr val="F2F2F2"/>
    <a:srgbClr val="B6107F"/>
    <a:srgbClr val="81B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3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4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8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3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1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1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4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7018402" y="3742862"/>
            <a:ext cx="411778" cy="187774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7405266" y="3756511"/>
            <a:ext cx="388106" cy="1952204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7061820" y="4695948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  <a:endParaRPr lang="en-US" sz="2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6685950" y="4656350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90962" y="3754880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0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90418" y="3756511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20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753854" y="3742862"/>
            <a:ext cx="407649" cy="2313024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0161503" y="4167847"/>
            <a:ext cx="404156" cy="239757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423386" y="2468712"/>
            <a:ext cx="403685" cy="3156051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810248" y="3165486"/>
            <a:ext cx="415967" cy="2547384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812471" y="1655064"/>
            <a:ext cx="402253" cy="3953641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191271" y="2980944"/>
            <a:ext cx="417414" cy="269381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469542" y="4506634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1806003" y="4584032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  <a:endParaRPr lang="en-US" sz="2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4466804" y="4700102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  <a:endParaRPr lang="en-US" sz="2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4071481" y="4677779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2764" y="1758670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52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63841" y="3060073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33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24044" y="3178903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30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00583" y="2542259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40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849" y="5486400"/>
            <a:ext cx="10948389" cy="1200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96900" dist="50800" dir="16200000" algn="ctr" rotWithShape="0">
              <a:schemeClr val="tx1">
                <a:lumMod val="65000"/>
                <a:lumOff val="3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9177" y="5445680"/>
            <a:ext cx="11490385" cy="1425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51403" y="5358223"/>
            <a:ext cx="170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w Cen MT" panose="020B0602020104020603" pitchFamily="34" charset="0"/>
              </a:rPr>
              <a:t>Chemistry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16879" y="5362709"/>
            <a:ext cx="170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w Cen MT" panose="020B0602020104020603" pitchFamily="34" charset="0"/>
              </a:rPr>
              <a:t>Physics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9416320" y="4435927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 rot="16200000">
            <a:off x="9801995" y="4735508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  <a:endParaRPr lang="en-US" sz="2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81542" y="4153527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15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26845" y="3729483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20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72149" y="5369073"/>
            <a:ext cx="2093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Environmental Sciences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21405" y="336775"/>
            <a:ext cx="4663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/>
                </a:solidFill>
                <a:latin typeface="Tw Cen MT" panose="020B0602020104020603" pitchFamily="34" charset="0"/>
              </a:rPr>
              <a:t>Total Seats</a:t>
            </a:r>
            <a:endParaRPr lang="en-US" sz="3200" b="1" dirty="0">
              <a:solidFill>
                <a:schemeClr val="accent1"/>
              </a:solidFill>
              <a:latin typeface="Tw Cen MT" panose="020B06020201040206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57641" y="779654"/>
            <a:ext cx="2851944" cy="5847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w Cen MT" panose="020B0602020104020603" pitchFamily="34" charset="0"/>
              </a:rPr>
              <a:t>A Unit</a:t>
            </a:r>
            <a:endParaRPr lang="en-US" sz="3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w Cen MT" panose="020B0602020104020603" pitchFamily="34" charset="0"/>
            </a:endParaRPr>
          </a:p>
        </p:txBody>
      </p:sp>
      <p:pic>
        <p:nvPicPr>
          <p:cNvPr id="34" name="Audio 3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625382" y="5366635"/>
            <a:ext cx="1704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Geological</a:t>
            </a:r>
          </a:p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Sciences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14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5" grpId="0"/>
      <p:bldP spid="36" grpId="0"/>
      <p:bldP spid="37" grpId="0"/>
      <p:bldP spid="38" grpId="0"/>
      <p:bldP spid="23" grpId="0" animBg="1"/>
      <p:bldP spid="24" grpId="0" animBg="1"/>
      <p:bldP spid="9" grpId="0" animBg="1"/>
      <p:bldP spid="10" grpId="0" animBg="1"/>
      <p:bldP spid="7" grpId="0" animBg="1"/>
      <p:bldP spid="8" grpId="0" animBg="1"/>
      <p:bldP spid="12" grpId="0"/>
      <p:bldP spid="13" grpId="0"/>
      <p:bldP spid="15" grpId="0"/>
      <p:bldP spid="16" grpId="0"/>
      <p:bldP spid="19" grpId="0"/>
      <p:bldP spid="20" grpId="0"/>
      <p:bldP spid="21" grpId="0"/>
      <p:bldP spid="22" grpId="0"/>
      <p:bldP spid="25" grpId="0"/>
      <p:bldP spid="26" grpId="0"/>
      <p:bldP spid="27" grpId="0"/>
      <p:bldP spid="28" grpId="0"/>
      <p:bldP spid="30" grpId="0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26</Words>
  <Application>Microsoft Office PowerPoint</Application>
  <PresentationFormat>Widescreen</PresentationFormat>
  <Paragraphs>23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2022-12-12T17:54:04Z</dcterms:created>
  <dcterms:modified xsi:type="dcterms:W3CDTF">2022-12-13T16:15:47Z</dcterms:modified>
</cp:coreProperties>
</file>