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018402" y="2847884"/>
            <a:ext cx="359856" cy="2772725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68585" y="3259301"/>
            <a:ext cx="407649" cy="2424527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7016797" y="4687281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685950" y="465635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48115" y="3253546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72140" y="288996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36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651175" y="3051015"/>
            <a:ext cx="407649" cy="2943688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7162" y="3324071"/>
            <a:ext cx="404156" cy="2397576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3387" y="3162430"/>
            <a:ext cx="399638" cy="246233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10248" y="3165486"/>
            <a:ext cx="415967" cy="2547384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12472" y="2468712"/>
            <a:ext cx="377780" cy="313999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91271" y="2911591"/>
            <a:ext cx="415692" cy="2763165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60701" y="468419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41159" y="4687281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4466804" y="470010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71481" y="467777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0529" y="2478552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40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69533" y="295429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24044" y="317890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8572" y="317890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1403" y="5358223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Economics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8008" y="5346236"/>
            <a:ext cx="260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w Cen MT" panose="020B0602020104020603" pitchFamily="34" charset="0"/>
              </a:rPr>
              <a:t>Geography &amp;</a:t>
            </a:r>
            <a:endParaRPr lang="en-US" sz="2400" b="1" dirty="0">
              <a:latin typeface="Tw Cen MT" panose="020B0602020104020603" pitchFamily="34" charset="0"/>
            </a:endParaRPr>
          </a:p>
          <a:p>
            <a:pPr algn="ctr"/>
            <a:r>
              <a:rPr lang="en-US" sz="2400" b="1" dirty="0">
                <a:latin typeface="Tw Cen MT" panose="020B0602020104020603" pitchFamily="34" charset="0"/>
              </a:rPr>
              <a:t>Environment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364593" y="461738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9155277" y="4065748"/>
            <a:ext cx="21451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4365" y="3325087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28463" y="3074635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72149" y="5369073"/>
            <a:ext cx="209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Anthropology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B Unit</a:t>
            </a: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206550" y="5340325"/>
            <a:ext cx="25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Government &amp; Politics</a:t>
            </a:r>
          </a:p>
        </p:txBody>
      </p:sp>
    </p:spTree>
    <p:extLst>
      <p:ext uri="{BB962C8B-B14F-4D97-AF65-F5344CB8AC3E}">
        <p14:creationId xmlns:p14="http://schemas.microsoft.com/office/powerpoint/2010/main" val="12221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23" grpId="0" animBg="1"/>
      <p:bldP spid="24" grpId="0" animBg="1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</Words>
  <Application>Microsoft Office PowerPoint</Application>
  <PresentationFormat>Widescreen</PresentationFormat>
  <Paragraphs>23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asoad alvi</cp:lastModifiedBy>
  <cp:revision>13</cp:revision>
  <dcterms:created xsi:type="dcterms:W3CDTF">2022-12-12T17:54:04Z</dcterms:created>
  <dcterms:modified xsi:type="dcterms:W3CDTF">2022-12-13T17:34:41Z</dcterms:modified>
</cp:coreProperties>
</file>