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990501" y="2804241"/>
            <a:ext cx="437198" cy="291077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426931" y="3464078"/>
            <a:ext cx="430887" cy="230873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081231" y="477289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8658050" y="475075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89918" y="350306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14967" y="284047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7077" y="3124940"/>
            <a:ext cx="368923" cy="25031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02755" y="3835075"/>
            <a:ext cx="376179" cy="188322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0348" y="3779730"/>
            <a:ext cx="465491" cy="184832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10061" y="4133004"/>
            <a:ext cx="430887" cy="157153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18580" y="4703541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2261447" y="47606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5727608" y="47208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375171" y="468106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4173" y="377973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060" y="411839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3556" y="318711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1656" y="3858134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20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0289" y="5345491"/>
            <a:ext cx="215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Urban &amp; Regional Planning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3542" y="5332893"/>
            <a:ext cx="286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Public Administration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B Unit</a:t>
            </a: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118623" y="5401533"/>
            <a:ext cx="25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Law &amp; Justice</a:t>
            </a:r>
          </a:p>
        </p:txBody>
      </p:sp>
    </p:spTree>
    <p:extLst>
      <p:ext uri="{BB962C8B-B14F-4D97-AF65-F5344CB8AC3E}">
        <p14:creationId xmlns:p14="http://schemas.microsoft.com/office/powerpoint/2010/main" val="161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</Words>
  <Application>Microsoft Office PowerPoint</Application>
  <PresentationFormat>Widescreen</PresentationFormat>
  <Paragraphs>17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asoad alvi</cp:lastModifiedBy>
  <cp:revision>25</cp:revision>
  <dcterms:created xsi:type="dcterms:W3CDTF">2022-12-12T17:54:04Z</dcterms:created>
  <dcterms:modified xsi:type="dcterms:W3CDTF">2022-12-13T19:10:41Z</dcterms:modified>
</cp:coreProperties>
</file>