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018402" y="2847884"/>
            <a:ext cx="359856" cy="2772725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368585" y="3259301"/>
            <a:ext cx="407649" cy="2424527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7016797" y="4687281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685950" y="465635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48115" y="3253546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9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72140" y="288996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36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51175" y="3051015"/>
            <a:ext cx="407649" cy="2943688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067162" y="3324071"/>
            <a:ext cx="404156" cy="2397576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23387" y="3162430"/>
            <a:ext cx="399638" cy="246233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10248" y="3165486"/>
            <a:ext cx="415967" cy="2547384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12471" y="2911591"/>
            <a:ext cx="388731" cy="2697114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91271" y="3178903"/>
            <a:ext cx="401474" cy="2495853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460701" y="468419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41159" y="4687281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4466804" y="4700102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071481" y="467777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1920" y="288996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35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67721" y="3125906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4044" y="317890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8572" y="317890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55200" y="5340899"/>
            <a:ext cx="17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w Cen MT" panose="020B0602020104020603" pitchFamily="34" charset="0"/>
              </a:rPr>
              <a:t>Bangla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48008" y="5346236"/>
            <a:ext cx="260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English</a:t>
            </a:r>
            <a:endParaRPr lang="en-US" sz="2400" b="1" dirty="0" smtClean="0">
              <a:latin typeface="Tw Cen MT" panose="020B06020201040206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364593" y="461738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9155277" y="4065748"/>
            <a:ext cx="21451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54365" y="3325087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28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28463" y="3074635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32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80890" y="5370082"/>
            <a:ext cx="209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Philosophy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  <a:endParaRPr lang="en-US" sz="3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C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 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Unit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w Cen MT" panose="020B0602020104020603" pitchFamily="34" charset="0"/>
            </a:endParaRP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54426" y="5340732"/>
            <a:ext cx="256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History</a:t>
            </a:r>
            <a:endParaRPr lang="en-US" sz="2400" b="1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5" grpId="0"/>
      <p:bldP spid="36" grpId="0"/>
      <p:bldP spid="37" grpId="0"/>
      <p:bldP spid="38" grpId="0"/>
      <p:bldP spid="23" grpId="0" animBg="1"/>
      <p:bldP spid="24" grpId="0" animBg="1"/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</Words>
  <Application>Microsoft Office PowerPoint</Application>
  <PresentationFormat>Widescreen</PresentationFormat>
  <Paragraphs>22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2022-12-12T17:54:04Z</dcterms:created>
  <dcterms:modified xsi:type="dcterms:W3CDTF">2022-12-13T18:07:36Z</dcterms:modified>
</cp:coreProperties>
</file>