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9C"/>
    <a:srgbClr val="2E75B6"/>
    <a:srgbClr val="F2F2F2"/>
    <a:srgbClr val="B6107F"/>
    <a:srgbClr val="81B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C15C-B3CC-426C-BEFD-5A5435B92FA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8544-C267-42DD-9640-A65C55AE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018402" y="3208603"/>
            <a:ext cx="394884" cy="2412006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10817" y="3487703"/>
            <a:ext cx="361247" cy="2155624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7016797" y="4687281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685950" y="465635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47937" y="350975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5726" y="3206209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31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51175" y="3324071"/>
            <a:ext cx="415987" cy="2670632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067162" y="3324071"/>
            <a:ext cx="404156" cy="2397576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3387" y="3890513"/>
            <a:ext cx="368705" cy="1734250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799065" y="4058703"/>
            <a:ext cx="389128" cy="1656312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12472" y="4111932"/>
            <a:ext cx="413882" cy="1496773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26271" y="4227389"/>
            <a:ext cx="380185" cy="1456439"/>
          </a:xfrm>
          <a:prstGeom prst="roundRect">
            <a:avLst>
              <a:gd name="adj" fmla="val 50000"/>
            </a:avLst>
          </a:prstGeom>
          <a:solidFill>
            <a:srgbClr val="E8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60701" y="468419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42151" y="4709812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4423918" y="4717560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71481" y="467777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3116" y="4056558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17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5644" y="4170061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13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3387" y="3890513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58229" y="4056558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49" y="5486400"/>
            <a:ext cx="10948389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77" y="5445680"/>
            <a:ext cx="11490385" cy="142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8221" y="5358701"/>
            <a:ext cx="170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Drama 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&amp; Dramatics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9928" y="5343602"/>
            <a:ext cx="260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Archaeology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364593" y="461738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Male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9155277" y="4065748"/>
            <a:ext cx="21451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Female</a:t>
            </a:r>
            <a:endParaRPr lang="en-US" sz="2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54365" y="3325087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28336" y="3306037"/>
            <a:ext cx="4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30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58805" y="5350998"/>
            <a:ext cx="209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Journalism 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Media Studies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1405" y="336775"/>
            <a:ext cx="466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Total Seats</a:t>
            </a:r>
            <a:endParaRPr lang="en-US" sz="3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57641" y="779654"/>
            <a:ext cx="2851944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C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w Cen MT" panose="020B0602020104020603" pitchFamily="34" charset="0"/>
              </a:rPr>
              <a:t>Unit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w Cen MT" panose="020B0602020104020603" pitchFamily="34" charset="0"/>
            </a:endParaRPr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206550" y="5340325"/>
            <a:ext cx="25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International Relation</a:t>
            </a:r>
            <a:endParaRPr lang="en-US" sz="2400" b="1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5" grpId="0"/>
      <p:bldP spid="36" grpId="0"/>
      <p:bldP spid="37" grpId="0"/>
      <p:bldP spid="38" grpId="0"/>
      <p:bldP spid="23" grpId="0" animBg="1"/>
      <p:bldP spid="24" grpId="0" animBg="1"/>
      <p:bldP spid="9" grpId="0" animBg="1"/>
      <p:bldP spid="10" grpId="0" animBg="1"/>
      <p:bldP spid="7" grpId="0" animBg="1"/>
      <p:bldP spid="8" grpId="0" animBg="1"/>
      <p:bldP spid="12" grpId="0"/>
      <p:bldP spid="13" grpId="0"/>
      <p:bldP spid="15" grpId="0"/>
      <p:bldP spid="16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</Words>
  <Application>Microsoft Office PowerPoint</Application>
  <PresentationFormat>Widescreen</PresentationFormat>
  <Paragraphs>25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2022-12-12T17:54:04Z</dcterms:created>
  <dcterms:modified xsi:type="dcterms:W3CDTF">2022-12-13T18:10:31Z</dcterms:modified>
</cp:coreProperties>
</file>