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9C"/>
    <a:srgbClr val="2E75B6"/>
    <a:srgbClr val="F2F2F2"/>
    <a:srgbClr val="B6107F"/>
    <a:srgbClr val="81B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325228" y="4200338"/>
            <a:ext cx="467367" cy="149629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01262" y="4200338"/>
            <a:ext cx="399703" cy="157765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34113" y="3982686"/>
            <a:ext cx="406622" cy="165084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26122" y="4105411"/>
            <a:ext cx="427095" cy="149094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482342" y="4709017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2831833" y="4689341"/>
            <a:ext cx="11413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7455130" y="4763553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973323" y="4749646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3954" y="401554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18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25963" y="4182580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7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56815" y="4185928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5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39596" y="420605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5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49" y="5486400"/>
            <a:ext cx="10948389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177" y="5445680"/>
            <a:ext cx="11490385" cy="142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96116" y="5365524"/>
            <a:ext cx="270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Fine Arts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5448" y="5303523"/>
            <a:ext cx="260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Comparative Literature &amp; Culture</a:t>
            </a:r>
            <a:endParaRPr lang="en-US" sz="2400" b="1" dirty="0" smtClean="0"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1405" y="336775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Tw Cen MT" panose="020B0602020104020603" pitchFamily="34" charset="0"/>
              </a:rPr>
              <a:t>Total Seats</a:t>
            </a:r>
            <a:endParaRPr lang="en-US" sz="32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57641" y="779654"/>
            <a:ext cx="2851944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C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 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Unit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w Cen MT" panose="020B0602020104020603" pitchFamily="34" charset="0"/>
            </a:endParaRPr>
          </a:p>
        </p:txBody>
      </p:sp>
      <p:pic>
        <p:nvPicPr>
          <p:cNvPr id="34" name="Audio 3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6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9" grpId="0" animBg="1"/>
      <p:bldP spid="10" grpId="0" animBg="1"/>
      <p:bldP spid="7" grpId="0" animBg="1"/>
      <p:bldP spid="8" grpId="0" animBg="1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18</Words>
  <Application>Microsoft Office PowerPoint</Application>
  <PresentationFormat>Widescreen</PresentationFormat>
  <Paragraphs>12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2022-12-12T17:54:04Z</dcterms:created>
  <dcterms:modified xsi:type="dcterms:W3CDTF">2022-12-13T18:15:34Z</dcterms:modified>
</cp:coreProperties>
</file>