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C9C"/>
    <a:srgbClr val="2E75B6"/>
    <a:srgbClr val="F2F2F2"/>
    <a:srgbClr val="B6107F"/>
    <a:srgbClr val="81B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3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4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8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3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1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1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7018402" y="3208603"/>
            <a:ext cx="394884" cy="24120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7410817" y="3487703"/>
            <a:ext cx="361247" cy="2155624"/>
          </a:xfrm>
          <a:prstGeom prst="roundRect">
            <a:avLst>
              <a:gd name="adj" fmla="val 50000"/>
            </a:avLst>
          </a:prstGeom>
          <a:solidFill>
            <a:srgbClr val="E8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7016797" y="4687281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  <a:endParaRPr lang="en-US" sz="2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6685950" y="4656350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47937" y="3509753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4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25726" y="3206209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31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651175" y="2794958"/>
            <a:ext cx="415987" cy="3199745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067162" y="3430929"/>
            <a:ext cx="403861" cy="2290718"/>
          </a:xfrm>
          <a:prstGeom prst="roundRect">
            <a:avLst>
              <a:gd name="adj" fmla="val 50000"/>
            </a:avLst>
          </a:prstGeom>
          <a:solidFill>
            <a:srgbClr val="E8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423387" y="3121371"/>
            <a:ext cx="390968" cy="25033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799065" y="3389147"/>
            <a:ext cx="376537" cy="2325868"/>
          </a:xfrm>
          <a:prstGeom prst="roundRect">
            <a:avLst>
              <a:gd name="adj" fmla="val 50000"/>
            </a:avLst>
          </a:prstGeom>
          <a:solidFill>
            <a:srgbClr val="E8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812471" y="3088258"/>
            <a:ext cx="442349" cy="2520448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26271" y="3398809"/>
            <a:ext cx="405334" cy="2285020"/>
          </a:xfrm>
          <a:prstGeom prst="roundRect">
            <a:avLst>
              <a:gd name="adj" fmla="val 50000"/>
            </a:avLst>
          </a:prstGeom>
          <a:solidFill>
            <a:srgbClr val="E8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460703" y="4684195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1842151" y="4709812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  <a:endParaRPr lang="en-US" sz="2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4423918" y="4717560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  <a:endParaRPr lang="en-US" sz="2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071481" y="4677779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35097" y="3121371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34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26065" y="3389147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26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03210" y="3192770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34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79357" y="3430929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26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49" y="5486400"/>
            <a:ext cx="10948389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96900" dist="50800" dir="16200000" algn="ctr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9177" y="5445680"/>
            <a:ext cx="11490385" cy="1425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28221" y="5358701"/>
            <a:ext cx="170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Botany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09928" y="5343602"/>
            <a:ext cx="260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Zoology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9364593" y="4617387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 rot="16200000">
            <a:off x="9155277" y="4065748"/>
            <a:ext cx="21451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  <a:endParaRPr lang="en-US" sz="2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67162" y="3418586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25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48110" y="2769441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40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22265" y="5340325"/>
            <a:ext cx="2093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Biochemistry </a:t>
            </a:r>
            <a:r>
              <a:rPr lang="en-US" sz="2400" b="1" dirty="0">
                <a:latin typeface="Tw Cen MT" panose="020B0602020104020603" pitchFamily="34" charset="0"/>
              </a:rPr>
              <a:t>&amp; Molecular Biology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21405" y="336775"/>
            <a:ext cx="466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  <a:latin typeface="Tw Cen MT" panose="020B0602020104020603" pitchFamily="34" charset="0"/>
              </a:rPr>
              <a:t>Total Seats</a:t>
            </a:r>
            <a:endParaRPr lang="en-US" sz="3200" b="1" dirty="0">
              <a:solidFill>
                <a:schemeClr val="accent1"/>
              </a:solidFill>
              <a:latin typeface="Tw Cen MT" panose="020B06020201040206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57641" y="779654"/>
            <a:ext cx="2851944" cy="5847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w Cen MT" panose="020B0602020104020603" pitchFamily="34" charset="0"/>
              </a:rPr>
              <a:t>D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w Cen MT" panose="020B0602020104020603" pitchFamily="34" charset="0"/>
              </a:rPr>
              <a:t> 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w Cen MT" panose="020B0602020104020603" pitchFamily="34" charset="0"/>
              </a:rPr>
              <a:t>Unit</a:t>
            </a:r>
            <a:endParaRPr lang="en-US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w Cen MT" panose="020B0602020104020603" pitchFamily="34" charset="0"/>
            </a:endParaRPr>
          </a:p>
        </p:txBody>
      </p:sp>
      <p:pic>
        <p:nvPicPr>
          <p:cNvPr id="34" name="Audio 3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206550" y="5340325"/>
            <a:ext cx="256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Pharmacy</a:t>
            </a:r>
            <a:endParaRPr lang="en-US" sz="2400" b="1" dirty="0" smtClean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65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5" grpId="0"/>
      <p:bldP spid="36" grpId="0"/>
      <p:bldP spid="37" grpId="0"/>
      <p:bldP spid="38" grpId="0"/>
      <p:bldP spid="23" grpId="0" animBg="1"/>
      <p:bldP spid="24" grpId="0" animBg="1"/>
      <p:bldP spid="9" grpId="0" animBg="1"/>
      <p:bldP spid="10" grpId="0" animBg="1"/>
      <p:bldP spid="7" grpId="0" animBg="1"/>
      <p:bldP spid="8" grpId="0" animBg="1"/>
      <p:bldP spid="12" grpId="0"/>
      <p:bldP spid="13" grpId="0"/>
      <p:bldP spid="15" grpId="0"/>
      <p:bldP spid="16" grpId="0"/>
      <p:bldP spid="19" grpId="0"/>
      <p:bldP spid="20" grpId="0"/>
      <p:bldP spid="21" grpId="0"/>
      <p:bldP spid="22" grpId="0"/>
      <p:bldP spid="25" grpId="0"/>
      <p:bldP spid="26" grpId="0"/>
      <p:bldP spid="27" grpId="0"/>
      <p:bldP spid="28" grpId="0"/>
      <p:bldP spid="30" grpId="0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27</Words>
  <Application>Microsoft Office PowerPoint</Application>
  <PresentationFormat>Widescreen</PresentationFormat>
  <Paragraphs>22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22</cp:revision>
  <dcterms:created xsi:type="dcterms:W3CDTF">2022-12-12T17:54:04Z</dcterms:created>
  <dcterms:modified xsi:type="dcterms:W3CDTF">2022-12-13T18:21:54Z</dcterms:modified>
</cp:coreProperties>
</file>