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990501" y="3578831"/>
            <a:ext cx="412731" cy="213618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382917" y="4065391"/>
            <a:ext cx="393292" cy="167234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988897" y="4781687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8658050" y="475075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64162" y="405375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66033" y="3524912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27077" y="3803549"/>
            <a:ext cx="384874" cy="182450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2756" y="4133003"/>
            <a:ext cx="340226" cy="158529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0348" y="3777824"/>
            <a:ext cx="456295" cy="18502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10062" y="4247648"/>
            <a:ext cx="422038" cy="145688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18580" y="470354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2261447" y="47606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5727608" y="47208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375171" y="468106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4173" y="377973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127" y="4220275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6884" y="3835074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3750" y="414864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0290" y="5345491"/>
            <a:ext cx="19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Microbiology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542" y="5332893"/>
            <a:ext cx="286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Biotechnology 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Genetic Engineering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D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118623" y="5401533"/>
            <a:ext cx="25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Public Health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Informatics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</Words>
  <Application>Microsoft Office PowerPoint</Application>
  <PresentationFormat>Widescreen</PresentationFormat>
  <Paragraphs>21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2022-12-12T17:54:04Z</dcterms:created>
  <dcterms:modified xsi:type="dcterms:W3CDTF">2022-12-13T18:36:10Z</dcterms:modified>
</cp:coreProperties>
</file>