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990501" y="2737547"/>
            <a:ext cx="342797" cy="297746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332341" y="3432315"/>
            <a:ext cx="339979" cy="2353161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982958" y="4755457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8658050" y="475075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7082" y="342468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68119" y="275424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27077" y="2737546"/>
            <a:ext cx="375678" cy="289050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2755" y="3424687"/>
            <a:ext cx="349139" cy="229361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0348" y="2737546"/>
            <a:ext cx="402145" cy="2890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59003" y="3527654"/>
            <a:ext cx="367724" cy="212570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18580" y="470354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2187708" y="4725677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5727608" y="47208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375171" y="468106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1241" y="281428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3312" y="360493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1601" y="275788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8618" y="340968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0290" y="5345491"/>
            <a:ext cx="194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Finance 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Banking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542" y="5332893"/>
            <a:ext cx="2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Marketing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E</a:t>
            </a:r>
            <a:r>
              <a:rPr 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44031" y="5401533"/>
            <a:ext cx="2891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Accounting</a:t>
            </a:r>
            <a:endParaRPr lang="en-US" sz="2400" b="1" dirty="0" smtClean="0">
              <a:latin typeface="Tw Cen MT" panose="020B0602020104020603" pitchFamily="34" charset="0"/>
            </a:endParaRP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Information System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</Words>
  <Application>Microsoft Office PowerPoint</Application>
  <PresentationFormat>Widescreen</PresentationFormat>
  <Paragraphs>21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2022-12-12T17:54:04Z</dcterms:created>
  <dcterms:modified xsi:type="dcterms:W3CDTF">2022-12-13T18:43:12Z</dcterms:modified>
</cp:coreProperties>
</file>