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9C"/>
    <a:srgbClr val="2E75B6"/>
    <a:srgbClr val="F2F2F2"/>
    <a:srgbClr val="B6107F"/>
    <a:srgbClr val="81B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325229" y="3105509"/>
            <a:ext cx="393278" cy="259112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715536" y="3706066"/>
            <a:ext cx="354151" cy="2079267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34112" y="2786332"/>
            <a:ext cx="431721" cy="284719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55623" y="3191775"/>
            <a:ext cx="400517" cy="240458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482342" y="4709017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2831833" y="4689341"/>
            <a:ext cx="11413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7360711" y="4753828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6973323" y="4749646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9139" y="2822443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34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0590" y="3208934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26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15536" y="3725586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21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95149" y="3126718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29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49" y="5486400"/>
            <a:ext cx="10948389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177" y="5445680"/>
            <a:ext cx="11490385" cy="1425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96116" y="5365524"/>
            <a:ext cx="270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Management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6243" y="5396480"/>
            <a:ext cx="260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IBA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21405" y="336775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Tw Cen MT" panose="020B0602020104020603" pitchFamily="34" charset="0"/>
              </a:rPr>
              <a:t>Total Seats</a:t>
            </a:r>
            <a:endParaRPr lang="en-US" sz="32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57641" y="779654"/>
            <a:ext cx="2851944" cy="58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E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 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Unit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w Cen MT" panose="020B0602020104020603" pitchFamily="34" charset="0"/>
            </a:endParaRPr>
          </a:p>
        </p:txBody>
      </p:sp>
      <p:pic>
        <p:nvPicPr>
          <p:cNvPr id="34" name="Audio 3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6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9" grpId="0" animBg="1"/>
      <p:bldP spid="10" grpId="0" animBg="1"/>
      <p:bldP spid="7" grpId="0" animBg="1"/>
      <p:bldP spid="8" grpId="0" animBg="1"/>
      <p:bldP spid="12" grpId="0"/>
      <p:bldP spid="13" grpId="0"/>
      <p:bldP spid="15" grpId="0"/>
      <p:bldP spid="16" grpId="0"/>
      <p:bldP spid="19" grpId="0"/>
      <p:bldP spid="20" grpId="0"/>
      <p:bldP spid="21" grpId="0"/>
      <p:bldP spid="22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14</Words>
  <Application>Microsoft Office PowerPoint</Application>
  <PresentationFormat>Widescreen</PresentationFormat>
  <Paragraphs>12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</cp:revision>
  <dcterms:created xsi:type="dcterms:W3CDTF">2022-12-12T17:54:04Z</dcterms:created>
  <dcterms:modified xsi:type="dcterms:W3CDTF">2022-12-13T18:47:58Z</dcterms:modified>
</cp:coreProperties>
</file>