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oject4_16969880816240/SUCESSFAILUREstory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D775DF6-539A-46B3-8339-08A30FD0294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project4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3D2EE29-CD48-4998-A316-A12D8078B5B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10/16/2023 7:07:07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CESS/FAILURE story 1" id="2" name="slide2">
            <a:extLst>
              <a:ext uri="{FF2B5EF4-FFF2-40B4-BE49-F238E27FC236}">
                <a16:creationId xmlns:a16="http://schemas.microsoft.com/office/drawing/2014/main" id="{B4662F6D-A1E6-4965-9E5E-6B4DF15A2D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9783"/>
            <a:ext cx="12192000" cy="481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CESS/FAILURE story 3" id="3" name="slide3">
            <a:extLst>
              <a:ext uri="{FF2B5EF4-FFF2-40B4-BE49-F238E27FC236}">
                <a16:creationId xmlns:a16="http://schemas.microsoft.com/office/drawing/2014/main" id="{C7303B13-5681-4035-B5BF-C6A30A86E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9783"/>
            <a:ext cx="12192000" cy="481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CESS/FAILURE story 4" id="4" name="slide4">
            <a:extLst>
              <a:ext uri="{FF2B5EF4-FFF2-40B4-BE49-F238E27FC236}">
                <a16:creationId xmlns:a16="http://schemas.microsoft.com/office/drawing/2014/main" id="{25873C32-91DB-4CA5-B069-D874C459C1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9783"/>
            <a:ext cx="12192000" cy="481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CESS/FAILURE story 5" id="5" name="slide5">
            <a:extLst>
              <a:ext uri="{FF2B5EF4-FFF2-40B4-BE49-F238E27FC236}">
                <a16:creationId xmlns:a16="http://schemas.microsoft.com/office/drawing/2014/main" id="{248702F7-DE93-43E6-8CE9-24CB628E97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9783"/>
            <a:ext cx="12192000" cy="481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CESS/FAILURE story 6" id="6" name="slide6">
            <a:extLst>
              <a:ext uri="{FF2B5EF4-FFF2-40B4-BE49-F238E27FC236}">
                <a16:creationId xmlns:a16="http://schemas.microsoft.com/office/drawing/2014/main" id="{87F6EF58-A6AA-479A-AD55-64EC94B0EC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9783"/>
            <a:ext cx="12192000" cy="481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CESS/FAILURE story 7" id="7" name="slide7">
            <a:extLst>
              <a:ext uri="{FF2B5EF4-FFF2-40B4-BE49-F238E27FC236}">
                <a16:creationId xmlns:a16="http://schemas.microsoft.com/office/drawing/2014/main" id="{F6A7F24B-E12D-4916-8E5A-B3209DCC29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9783"/>
            <a:ext cx="12192000" cy="481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CESS/FAILURE story 11" id="8" name="slide8">
            <a:extLst>
              <a:ext uri="{FF2B5EF4-FFF2-40B4-BE49-F238E27FC236}">
                <a16:creationId xmlns:a16="http://schemas.microsoft.com/office/drawing/2014/main" id="{7525D23F-1310-4CD2-8C01-2ACA5B324F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9783"/>
            <a:ext cx="12192000" cy="481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2023-10-16T19:07:17Z</dcterms:created>
  <dcterms:modified xsi:type="dcterms:W3CDTF">2023-10-16T19:07:17Z</dcterms:modified>
</cp:coreProperties>
</file>