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8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1" r:id="rId19"/>
    <p:sldId id="386" r:id="rId20"/>
    <p:sldId id="387" r:id="rId21"/>
    <p:sldId id="274" r:id="rId22"/>
    <p:sldId id="385" r:id="rId23"/>
    <p:sldId id="373" r:id="rId24"/>
    <p:sldId id="371" r:id="rId25"/>
    <p:sldId id="275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G9tLHANEX18TkeVwJYmViP2JO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618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269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09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738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373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8285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28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99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55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11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9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40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58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032691" y="3343709"/>
            <a:ext cx="10126617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Name: FPGA Laboratories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No: ECE 128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Term: Fall 2024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40634" y="5445651"/>
            <a:ext cx="6801612" cy="73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Instructor: Jannatun Naher, PhD</a:t>
            </a: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556" y="492192"/>
            <a:ext cx="4819048" cy="128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Hierarchical (Modular) Design</a:t>
            </a:r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838200" y="1580092"/>
            <a:ext cx="10515600" cy="352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Divide a system into smaller parts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Test smaller part one by one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Reuse and replicate parts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example of converting Gray code to BCD, and then to seven segment display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7141" y="5168715"/>
            <a:ext cx="5915851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A5DA10-7AF4-76FE-87F9-F466A8970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2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Skeleton of the Verilog Code</a:t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4785" y="1390365"/>
            <a:ext cx="5582429" cy="407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8CE166-C841-04F7-E9F7-B015BDED2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Adder Design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495" y="1738076"/>
            <a:ext cx="5973009" cy="3381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A2FF0C-3D6C-5469-BC72-A895458DF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2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 of a Full Adder</a:t>
            </a:r>
            <a:endParaRPr/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1337" y="1866682"/>
            <a:ext cx="6449325" cy="312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13BE3B-42CD-CFED-4858-B7708B13B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2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 of a Full Adder</a:t>
            </a:r>
            <a:endParaRPr/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179" y="1704734"/>
            <a:ext cx="6925642" cy="344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92ED77-D6DF-29D3-A187-FD10F11D8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6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2-Bit Adder</a:t>
            </a:r>
            <a:endParaRPr/>
          </a:p>
        </p:txBody>
      </p:sp>
      <p:pic>
        <p:nvPicPr>
          <p:cNvPr id="182" name="Google Shape;182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61727" y="1790158"/>
            <a:ext cx="6601746" cy="398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FA4819-B992-E979-CAA2-4100011A8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6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Latency of Addition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889000" y="14954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Latency of combinational logic is the time between input occurs and output becomes stable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Critical path: the path between and input and output with the maximum delay determine the latency of combinational logic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RCA has a long critical path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Carry at each bit position depends on the calculation of the carry at previous bit position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Example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c_out_1 = b_1&amp;c_in_1|a_1&amp;c_in_1|... = b_1&amp;c_out_0|a_1&amp;c_out_0|...;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The critical path increases linearly with the width of the adder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Latency of combinational logic can be input and last input dependent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5009E-2B03-8199-A689-BCCC40ACD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Alternative: Carry Lookahead Adder</a:t>
            </a:r>
            <a:endParaRPr/>
          </a:p>
        </p:txBody>
      </p:sp>
      <p:pic>
        <p:nvPicPr>
          <p:cNvPr id="194" name="Google Shape;19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375" y="1547549"/>
            <a:ext cx="9655342" cy="417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9C19D5-16FC-C8F3-C3A0-65D89DA1E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02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to Convert Codes?</a:t>
            </a:r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Combinational or sequential logic?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Output depends on input only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Each output depends on multiple input bits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1: write truth table for each output bit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2 (optional): use Kaurnaugh map to derive simplified combinational logic for each output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3: implement in Verilog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DCD11-1FDD-F9DF-9B90-8B3F5F91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5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71C519-981E-9A64-C004-BA0166D9A2F1}"/>
              </a:ext>
            </a:extLst>
          </p:cNvPr>
          <p:cNvSpPr txBox="1">
            <a:spLocks noChangeArrowheads="1"/>
          </p:cNvSpPr>
          <p:nvPr/>
        </p:nvSpPr>
        <p:spPr>
          <a:xfrm>
            <a:off x="326857" y="1907590"/>
            <a:ext cx="11355806" cy="348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Sum-of-Products circuit: focus on inputs states where truth table is a 1.</a:t>
            </a:r>
          </a:p>
          <a:p>
            <a:pPr>
              <a:buFontTx/>
              <a:buNone/>
            </a:pPr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Product-of-Sums: focus on input states where truth table is a 0.</a:t>
            </a:r>
          </a:p>
          <a:p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Minterm</a:t>
            </a:r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: a product term that includes each input of a circuit or its complement.</a:t>
            </a:r>
          </a:p>
          <a:p>
            <a: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Maxterm: A maxterm is a Boolean expression resulting in a 0 for the output of a single cell expression, and 1s for all other cells in the K-maps</a:t>
            </a:r>
          </a:p>
          <a:p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7925A-6DD3-905E-255A-CE428663630F}"/>
              </a:ext>
            </a:extLst>
          </p:cNvPr>
          <p:cNvSpPr txBox="1">
            <a:spLocks/>
          </p:cNvSpPr>
          <p:nvPr/>
        </p:nvSpPr>
        <p:spPr>
          <a:xfrm>
            <a:off x="838200" y="4020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&amp; POS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80567-6EE6-F065-4C3A-E87341560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7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168400" y="23547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Numbering Systems and Adder Designs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4EDCE5-22ED-6C77-0ADC-82C75213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1A25-AFC7-719D-6942-FC72B85D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&amp; Min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58BD-A53F-9F34-CF84-BA5043DA3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501AA-50B2-54F3-5AE1-DB6B17FA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79" y="2298031"/>
            <a:ext cx="3924300" cy="2784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7E8C2-7F3A-5C2A-E861-3C07925D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260" y="2608053"/>
            <a:ext cx="4351445" cy="1802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8238-FAC6-F778-CEDC-EC0AF76E930B}"/>
              </a:ext>
            </a:extLst>
          </p:cNvPr>
          <p:cNvSpPr txBox="1"/>
          <p:nvPr/>
        </p:nvSpPr>
        <p:spPr>
          <a:xfrm>
            <a:off x="7796463" y="5082522"/>
            <a:ext cx="1848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Max 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4EC5E-B892-1D15-5B2E-3698FAC2C277}"/>
              </a:ext>
            </a:extLst>
          </p:cNvPr>
          <p:cNvSpPr txBox="1"/>
          <p:nvPr/>
        </p:nvSpPr>
        <p:spPr>
          <a:xfrm>
            <a:off x="2546762" y="5449982"/>
            <a:ext cx="1848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Min Terms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C10DA-C344-8035-12C6-5B8EFA3C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E455-A3B9-D2F7-0232-09C7C518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for K-Maps (4 bit Prime Numbers)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C1470CC-843B-3B3F-52CD-A3646504A5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6513095" cy="42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d,c,b,a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true if input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d,c,b,a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prime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77BC89F4-89B3-AD25-99B1-70C927773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5616" y="1367589"/>
          <a:ext cx="135255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76751" imgH="2762726" progId="Excel.Sheet.8">
                  <p:embed/>
                </p:oleObj>
              </mc:Choice>
              <mc:Fallback>
                <p:oleObj name="Worksheet" r:id="rId2" imgW="676751" imgH="2762726" progId="Excel.Sheet.8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77BC89F4-89B3-AD25-99B1-70C927773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616" y="1367589"/>
                        <a:ext cx="135255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F97A029-A4F1-A485-95FD-F8E9DC3F5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0813" y="2927350"/>
          <a:ext cx="32543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342751" progId="Equation.3">
                  <p:embed/>
                </p:oleObj>
              </mc:Choice>
              <mc:Fallback>
                <p:oleObj name="Equation" r:id="rId4" imgW="1079032" imgH="342751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8F97A029-A4F1-A485-95FD-F8E9DC3F5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2927350"/>
                        <a:ext cx="32543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242B02A-2A88-6B8E-75C9-328807695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0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4E80-B0AD-4F34-83E5-EF73DE74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4 bit prime numbers (using K maps)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B6EA-A18D-4675-9381-3BC777A5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9E9A6-4745-4D40-A728-D203B21EC2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 2005-2012 W. J. Dally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BB8F0-9B23-45CC-9C30-B25B73F7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01" y="1506538"/>
            <a:ext cx="8389398" cy="5351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4B9383-DD52-0910-017D-A273F49D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6" y="5982432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04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837DC-F748-4792-B408-C5775CAF20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 2005-2012 W. J. Dally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7CC8-7F53-42A0-AE0D-F04BCA5F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969B9-D1AE-4F25-8C9F-FDC886DF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46" y="1825625"/>
            <a:ext cx="8124825" cy="39961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61F316-5356-9E97-5488-02F13653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4 bit prime numbers (using K maps)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84DEB-FEEA-6CB2-85B8-FDC09576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4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D58-960C-45B2-9AE3-AA5B0162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D52F6-86E2-4CFC-9E95-31C861C139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 2005-2012 W. J. Dally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B2610-3884-4E8B-9BB4-8BF82933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39" y="1656557"/>
            <a:ext cx="6515100" cy="46101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10C66A-E488-5A92-BA55-CD57974A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4 bit prime numbers (using K maps)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63714D-CA08-1A62-7AF2-A8974CDA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2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C467-C523-1A9D-0C14-F0BC9A53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Short-cut way: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9756-9972-40DB-3869-3DAE599AD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A63D60-AA3C-4186-364F-6311D698D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614488"/>
          <a:ext cx="37211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89952" imgH="2244633" progId="Visio.Drawing.6">
                  <p:embed/>
                </p:oleObj>
              </mc:Choice>
              <mc:Fallback>
                <p:oleObj name="Visio" r:id="rId2" imgW="1889952" imgH="2244633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0A63D60-AA3C-4186-364F-6311D698D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14488"/>
                        <a:ext cx="37211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6C9016A-7ED2-F1C0-CD5E-9BF4E3138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36600" y="161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 Representation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5631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Recap: data formats in Verilog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syntax: &lt;size&gt;'&lt;radix&gt;&lt;value&gt;;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Radix: O for octal, b or B for binary, d or D for decimal, 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 H for hexadecimal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Other than 0 and 1, value can also be x (unknown) and z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(high impedance), but can not be negative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examples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5’O37 // 5-bit octal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7’Hz // 7-bit z extended to zzzzzzz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FB5D7D-D174-5260-1EE9-2DBA50730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Binary Codes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Processors typically compute in binary form, but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 and output can be encoded in other form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Binary coded decimal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Use four binary bits for one decimal digits with the weight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8-4-2-1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Gray code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Minimize bit flips in adjacent values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Hamming code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– Increase hamming distance between any pair of valid codewords to detect errors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E9F958-C407-4C0D-B869-547A2CF9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Decimal, BCD, and Gray Code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23202-9B4C-FA57-01BA-AAA14554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0" y="1440439"/>
            <a:ext cx="5010407" cy="5052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6E3D2-A8AF-3CE1-23D1-11FA8A740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586" y="1929105"/>
            <a:ext cx="3680037" cy="43253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D3E2F2-A0C8-0CEA-4274-4A2D57B4D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Decimal, BCD, and Gray Code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23202-9B4C-FA57-01BA-AAA14554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70" y="1440439"/>
            <a:ext cx="5010407" cy="50524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731FC7-FD2D-2F7F-6281-5A342504B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706" y="1230675"/>
            <a:ext cx="3772094" cy="2947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CAD75-E651-0A88-27F8-36BD3CF92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7486" y="4153582"/>
            <a:ext cx="2997354" cy="26734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41C88D-DDE3-19FE-FEE3-98BA738D6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9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Seven Segment Displays</a:t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97" y="1357078"/>
            <a:ext cx="4939436" cy="2794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1600198" y="5845704"/>
            <a:ext cx="824653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  An un-illuminated seven-segment display and nine illumination patterns corresponding to decimal digits.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7550" y="1955115"/>
            <a:ext cx="3762900" cy="221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A58C7-74ED-6272-3DFD-384EB8477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7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Seven Segment Displays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838200" y="1820333"/>
            <a:ext cx="1004993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Anode is controlled by PMOS (0=ON)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An anode is shared among all segments of one display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Each segment is a light-emitting diode (LED)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Anode connect to Vhigh and Cathode = 0, light 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 cathode is shared among multiple displays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712E43-88B2-35CF-F8DA-5C1A2146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2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Segment Converter</a:t>
            </a:r>
            <a:endParaRPr/>
          </a:p>
        </p:txBody>
      </p:sp>
      <p:pic>
        <p:nvPicPr>
          <p:cNvPr id="145" name="Google Shape;145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5623" y="1690688"/>
            <a:ext cx="692603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FE5768-6BC1-9C36-88F7-5229DE886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176963"/>
            <a:ext cx="2125044" cy="5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4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689</Words>
  <Application>Microsoft Office PowerPoint</Application>
  <PresentationFormat>Widescreen</PresentationFormat>
  <Paragraphs>83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Worksheet</vt:lpstr>
      <vt:lpstr>Equation</vt:lpstr>
      <vt:lpstr>Visio</vt:lpstr>
      <vt:lpstr>PowerPoint Presentation</vt:lpstr>
      <vt:lpstr>Numbering Systems and Adder Designs</vt:lpstr>
      <vt:lpstr>Number Representation</vt:lpstr>
      <vt:lpstr>Binary Codes</vt:lpstr>
      <vt:lpstr>Decimal, BCD, and Gray Code</vt:lpstr>
      <vt:lpstr>Decimal, BCD, and Gray Code</vt:lpstr>
      <vt:lpstr>Seven Segment Displays</vt:lpstr>
      <vt:lpstr>Seven Segment Displays</vt:lpstr>
      <vt:lpstr>Segment Converter</vt:lpstr>
      <vt:lpstr>Hierarchical (Modular) Design</vt:lpstr>
      <vt:lpstr>Skeleton of the Verilog Code</vt:lpstr>
      <vt:lpstr>Adder Design</vt:lpstr>
      <vt:lpstr>Implementation of a Full Adder</vt:lpstr>
      <vt:lpstr>Implementation of a Full Adder</vt:lpstr>
      <vt:lpstr>2-Bit Adder</vt:lpstr>
      <vt:lpstr>Latency of Addition</vt:lpstr>
      <vt:lpstr>Alternative: Carry Lookahead Adder</vt:lpstr>
      <vt:lpstr>How to Convert Codes?</vt:lpstr>
      <vt:lpstr>PowerPoint Presentation</vt:lpstr>
      <vt:lpstr>Max &amp; Min Terms</vt:lpstr>
      <vt:lpstr>More Examples for K-Maps (4 bit Prime Numbers)</vt:lpstr>
      <vt:lpstr>Design 4 bit prime numbers (using K maps)</vt:lpstr>
      <vt:lpstr>Design 4 bit prime numbers (using K maps)</vt:lpstr>
      <vt:lpstr>Design 4 bit prime numbers (using K maps)</vt:lpstr>
      <vt:lpstr>Short-cut way: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Jannatun Naher</dc:creator>
  <cp:lastModifiedBy>jannatun naher</cp:lastModifiedBy>
  <cp:revision>10</cp:revision>
  <dcterms:created xsi:type="dcterms:W3CDTF">2023-09-05T16:45:44Z</dcterms:created>
  <dcterms:modified xsi:type="dcterms:W3CDTF">2024-09-06T17:22:58Z</dcterms:modified>
</cp:coreProperties>
</file>