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57" r:id="rId8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10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DBC421C-F3E0-6067-7282-07731363A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C7D40CDF-0256-ED30-E486-52F176415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1ECB4A8E-D5A7-1854-34F0-642E3DD7C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10D3-233D-4908-A3B2-38C894674AB3}" type="datetimeFigureOut">
              <a:rPr lang="fi-FI" smtClean="0"/>
              <a:t>18.2.2025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77B12DCB-0277-0742-DC53-B1E51B9CB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6AE1AF07-6093-1C57-077F-B8201EF43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F381-51A2-40EB-BB1A-E886727A31D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62892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E883D8C-9BC3-50BD-0CE1-7A242051E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B0A87703-5F4E-4814-2796-962AFD46A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684331EE-39DB-654B-D7D1-9A0F236EF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10D3-233D-4908-A3B2-38C894674AB3}" type="datetimeFigureOut">
              <a:rPr lang="fi-FI" smtClean="0"/>
              <a:t>18.2.2025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4E1D763-9C7A-1856-B947-F8F958F72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B2C8A3C9-DFF9-C69E-6036-59E11BEF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F381-51A2-40EB-BB1A-E886727A31D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79457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61248C0F-A50A-4E27-AA42-40431F41B9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5EA758A2-D3E4-FFBD-7942-BFAE9DB83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86589C38-DBA4-BB66-D2F7-8A86BE3A0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10D3-233D-4908-A3B2-38C894674AB3}" type="datetimeFigureOut">
              <a:rPr lang="fi-FI" smtClean="0"/>
              <a:t>18.2.2025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A44A074B-6BC2-68E7-D71B-0B662DD6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AC645068-422B-CC63-DDC4-F53D54E97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F381-51A2-40EB-BB1A-E886727A31D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6999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8B48047-E65A-8225-5F91-DA942BBA4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C4E149F7-ADBF-534E-0D38-F9E0EDDDA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FA2A12EF-A892-F7BE-81B8-4B0ACACDA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10D3-233D-4908-A3B2-38C894674AB3}" type="datetimeFigureOut">
              <a:rPr lang="fi-FI" smtClean="0"/>
              <a:t>18.2.2025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136D754D-B5C9-2D23-4DD1-A1A19A676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1321EB5A-388D-7F61-99C1-BBBEF66D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F381-51A2-40EB-BB1A-E886727A31D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39236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051FC75-8C60-59C7-92AB-9C7F4DBD5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290F3F05-94B3-32AA-A302-7743AD6F2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AE15D410-4860-57AC-05C8-914877120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10D3-233D-4908-A3B2-38C894674AB3}" type="datetimeFigureOut">
              <a:rPr lang="fi-FI" smtClean="0"/>
              <a:t>18.2.2025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365FF253-8261-6AFA-BEE9-04975B907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4ED575A3-29B7-A85F-F08E-9F89AFC5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F381-51A2-40EB-BB1A-E886727A31D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84176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A9073C2-9192-5F4C-FAF9-CDCF0330F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97C2289-16D9-E50E-B160-F4479E0142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A07FAB8B-98D1-5087-85C2-38D2CEA63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1BC7C5FB-DFC3-65C7-BA9F-926ABCD28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10D3-233D-4908-A3B2-38C894674AB3}" type="datetimeFigureOut">
              <a:rPr lang="fi-FI" smtClean="0"/>
              <a:t>18.2.2025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5F1760ED-3F1F-C124-C1C7-65DE7BB74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31D31CFE-A344-3743-F7CB-844C2ACD0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F381-51A2-40EB-BB1A-E886727A31D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6900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9F98E76-9EB3-6013-E207-24FA4DB2C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E58AB673-D41C-E612-24B2-A06276BC6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A877E49A-F081-A067-AC06-ADE6D6CFF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5202768F-F9CF-26C8-A572-F6A0160D34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55D87CD5-E09E-E2E6-37D0-D91BF10E81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A9DC6A56-719D-E24D-3B19-30DE0F8BF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10D3-233D-4908-A3B2-38C894674AB3}" type="datetimeFigureOut">
              <a:rPr lang="fi-FI" smtClean="0"/>
              <a:t>18.2.2025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A78219C5-E6B7-E3DC-77E0-F8580C17B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6C11F3A4-D5F7-4051-08FF-1F1033F0A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F381-51A2-40EB-BB1A-E886727A31D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22770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8F2353A-50D8-120F-1C36-3B701052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60E89C4B-6B23-4D9A-568B-C919DBF2F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10D3-233D-4908-A3B2-38C894674AB3}" type="datetimeFigureOut">
              <a:rPr lang="fi-FI" smtClean="0"/>
              <a:t>18.2.2025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70AF6D61-CD46-0886-9D8F-083C3C0E7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439BFFEE-12EA-ED56-7E8B-043C6FBE0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F381-51A2-40EB-BB1A-E886727A31D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3285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17C9DB1F-8125-D0C7-FEF7-E7D8E978F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10D3-233D-4908-A3B2-38C894674AB3}" type="datetimeFigureOut">
              <a:rPr lang="fi-FI" smtClean="0"/>
              <a:t>18.2.2025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8787690B-3CCD-E2BF-7791-55A981BF8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4F6CF456-800F-8508-A0AF-9E40CD153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F381-51A2-40EB-BB1A-E886727A31D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95181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C7AFE96-968C-3251-9744-C3179692E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33340F8E-B07E-B7EA-711F-A848FCAF2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25444B61-0CF3-0289-6FD9-9A8FE5861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3DA0619D-B29C-9875-C59C-2BAF47288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10D3-233D-4908-A3B2-38C894674AB3}" type="datetimeFigureOut">
              <a:rPr lang="fi-FI" smtClean="0"/>
              <a:t>18.2.2025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78392428-BE19-A388-D51B-7CD653560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4A689EA1-9038-63A7-A90C-CCEA91F5D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F381-51A2-40EB-BB1A-E886727A31D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34431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F9C951D-C7BC-C19F-7680-EFC018050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0E2547E9-26F7-A017-4413-604DCB61CD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7A9FC9CA-96F7-7AAE-681B-552E42EE4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44C0D5A3-A9CF-D08C-2BF9-8BF00A68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10D3-233D-4908-A3B2-38C894674AB3}" type="datetimeFigureOut">
              <a:rPr lang="fi-FI" smtClean="0"/>
              <a:t>18.2.2025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37051745-1840-4C19-FC39-959B3347F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5CA72A80-EF17-42B4-2BD0-6FD5253A0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F381-51A2-40EB-BB1A-E886727A31D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21289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CEFAD63A-035E-6C7A-9F37-AC3963A47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4FE56542-1E8F-841C-42EB-619D16AAD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C954BE43-20AB-B7F8-8978-1F9EBE81DB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5910D3-233D-4908-A3B2-38C894674AB3}" type="datetimeFigureOut">
              <a:rPr lang="fi-FI" smtClean="0"/>
              <a:t>18.2.2025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6104C4DA-276A-B588-04D9-E33B9CD86B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9FEB1E61-89B1-87C7-15DC-2EB4ABF93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7AF381-51A2-40EB-BB1A-E886727A31D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16603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elu robotit ravistamisen kädet">
            <a:extLst>
              <a:ext uri="{FF2B5EF4-FFF2-40B4-BE49-F238E27FC236}">
                <a16:creationId xmlns:a16="http://schemas.microsoft.com/office/drawing/2014/main" id="{FBB6E970-97E1-F4F7-15C0-054B1EF7AA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1585" b="382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ADB2FBF1-970F-B6D3-CCE0-1CDE15E46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fi-FI" dirty="0">
                <a:solidFill>
                  <a:srgbClr val="FFFFFF"/>
                </a:solidFill>
              </a:rPr>
              <a:t>ABB Robot Studio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F89E7C45-6B99-0206-CDC5-06BAB0CAE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Autofit/>
          </a:bodyPr>
          <a:lstStyle/>
          <a:p>
            <a:r>
              <a:rPr lang="fi-FI" sz="2000" dirty="0" err="1">
                <a:solidFill>
                  <a:srgbClr val="FFFFFF"/>
                </a:solidFill>
              </a:rPr>
              <a:t>Backend</a:t>
            </a:r>
            <a:r>
              <a:rPr lang="fi-FI" sz="2000" dirty="0">
                <a:solidFill>
                  <a:srgbClr val="FFFFFF"/>
                </a:solidFill>
              </a:rPr>
              <a:t>: ASP.NET</a:t>
            </a:r>
            <a:br>
              <a:rPr lang="fi-FI" sz="2000" dirty="0">
                <a:solidFill>
                  <a:srgbClr val="FFFFFF"/>
                </a:solidFill>
              </a:rPr>
            </a:br>
            <a:r>
              <a:rPr lang="fi-FI" sz="2000" dirty="0" err="1">
                <a:solidFill>
                  <a:srgbClr val="FFFFFF"/>
                </a:solidFill>
              </a:rPr>
              <a:t>Frontend</a:t>
            </a:r>
            <a:r>
              <a:rPr lang="fi-FI" sz="2000" dirty="0">
                <a:solidFill>
                  <a:srgbClr val="FFFFFF"/>
                </a:solidFill>
              </a:rPr>
              <a:t>: </a:t>
            </a:r>
            <a:r>
              <a:rPr lang="fi-FI" sz="2000" dirty="0" err="1">
                <a:solidFill>
                  <a:srgbClr val="FFFFFF"/>
                </a:solidFill>
              </a:rPr>
              <a:t>React</a:t>
            </a:r>
            <a:endParaRPr lang="fi-FI" sz="2000" dirty="0">
              <a:solidFill>
                <a:srgbClr val="FFFFFF"/>
              </a:solidFill>
            </a:endParaRPr>
          </a:p>
          <a:p>
            <a:r>
              <a:rPr lang="fi-FI" sz="2000" dirty="0">
                <a:solidFill>
                  <a:srgbClr val="FFFFFF"/>
                </a:solidFill>
              </a:rPr>
              <a:t>Janne Sainio</a:t>
            </a:r>
          </a:p>
          <a:p>
            <a:r>
              <a:rPr lang="fi-FI" sz="2000" dirty="0">
                <a:solidFill>
                  <a:srgbClr val="FFFFFF"/>
                </a:solidFill>
              </a:rPr>
              <a:t>Tite22</a:t>
            </a:r>
          </a:p>
        </p:txBody>
      </p:sp>
    </p:spTree>
    <p:extLst>
      <p:ext uri="{BB962C8B-B14F-4D97-AF65-F5344CB8AC3E}">
        <p14:creationId xmlns:p14="http://schemas.microsoft.com/office/powerpoint/2010/main" val="215526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A611E7E3-F62D-C4E1-B417-7BC5EAC22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fi-FI" sz="4000"/>
              <a:t>Backend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60A76E2A-FD47-5417-E433-9023D8451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fi-FI" sz="2000"/>
              <a:t>Backend on tehty Microsoftin </a:t>
            </a:r>
            <a:r>
              <a:rPr lang="fi-FI" sz="2000" b="1"/>
              <a:t>ASP.Net</a:t>
            </a:r>
            <a:r>
              <a:rPr lang="fi-FI" sz="2000"/>
              <a:t>illä, joka oli ennestään tuntematon framework, sen tekeminen toimivaksi niin, että siihen saa frontendistä yhteyden, oli mahdollista yllättävä vähällä koodilla.</a:t>
            </a:r>
          </a:p>
        </p:txBody>
      </p:sp>
      <p:pic>
        <p:nvPicPr>
          <p:cNvPr id="5" name="Picture 4" descr="Tietokoneen komentosarja näytöllä">
            <a:extLst>
              <a:ext uri="{FF2B5EF4-FFF2-40B4-BE49-F238E27FC236}">
                <a16:creationId xmlns:a16="http://schemas.microsoft.com/office/drawing/2014/main" id="{853DA6A1-1B31-CD56-1B76-5F2D826FB7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4" r="40186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640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CB275274-250E-76EC-97A5-997D463E9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fi-FI" dirty="0" err="1"/>
              <a:t>Frontend</a:t>
            </a:r>
            <a:endParaRPr lang="fi-FI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6A5FCBF2-FF9A-8313-16F9-6024B2927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r>
              <a:rPr lang="fi-FI" dirty="0"/>
              <a:t>Tehty </a:t>
            </a:r>
            <a:r>
              <a:rPr lang="fi-FI" dirty="0" err="1"/>
              <a:t>Reactilla</a:t>
            </a:r>
            <a:r>
              <a:rPr lang="fi-FI" dirty="0"/>
              <a:t>, tässä oli eniten apua tekoälystä, että sai muotoiltua mieluisan listan näyttämään robotilta saadun datan.</a:t>
            </a:r>
          </a:p>
          <a:p>
            <a:pPr marL="0" indent="0">
              <a:buNone/>
            </a:pPr>
            <a:endParaRPr lang="fi-FI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2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5869F12F-2950-AE96-B79E-2A49B7C8A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fi-FI">
                <a:solidFill>
                  <a:schemeClr val="bg1"/>
                </a:solidFill>
              </a:rPr>
              <a:t>Tekoälyn hyödyntäminen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058203C-D1F0-8AE1-8E04-B6D08E653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fi-FI" sz="2000">
                <a:solidFill>
                  <a:schemeClr val="bg1"/>
                </a:solidFill>
              </a:rPr>
              <a:t>Käytin Copilottia sekä chatgpt molempia frontendiin ja sen muotoiluun.</a:t>
            </a:r>
          </a:p>
          <a:p>
            <a:r>
              <a:rPr lang="fi-FI" sz="2000">
                <a:solidFill>
                  <a:schemeClr val="bg1"/>
                </a:solidFill>
              </a:rPr>
              <a:t>Copilot ja Chatgpt toimivat vähän ristiin, eli muuttivat toistensa tekemiä ehdotuksia</a:t>
            </a:r>
          </a:p>
          <a:p>
            <a:r>
              <a:rPr lang="fi-FI" sz="2000">
                <a:solidFill>
                  <a:schemeClr val="bg1"/>
                </a:solidFill>
              </a:rPr>
              <a:t>Copilot oli näppärämpi käyttää, koska se oli kivasti vscoden sisällä</a:t>
            </a:r>
          </a:p>
          <a:p>
            <a:r>
              <a:rPr lang="fi-FI" sz="2000">
                <a:solidFill>
                  <a:schemeClr val="bg1"/>
                </a:solidFill>
              </a:rPr>
              <a:t>Chatgpt sai kuitenkin paremman lopputuloksen listan näyttämiselle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31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A272F75A54AF4F4A9476EFFA3B6F0CCD" ma:contentTypeVersion="15" ma:contentTypeDescription="Luo uusi asiakirja." ma:contentTypeScope="" ma:versionID="9bc97b116f7fd2baba3efa440531286a">
  <xsd:schema xmlns:xsd="http://www.w3.org/2001/XMLSchema" xmlns:xs="http://www.w3.org/2001/XMLSchema" xmlns:p="http://schemas.microsoft.com/office/2006/metadata/properties" xmlns:ns3="e837f3a3-1e64-40a4-b44b-1e91effe9586" xmlns:ns4="afd69c62-bf38-4fec-b396-33bee19a2bee" targetNamespace="http://schemas.microsoft.com/office/2006/metadata/properties" ma:root="true" ma:fieldsID="350c32e18688800e850e9a596798e381" ns3:_="" ns4:_="">
    <xsd:import namespace="e837f3a3-1e64-40a4-b44b-1e91effe9586"/>
    <xsd:import namespace="afd69c62-bf38-4fec-b396-33bee19a2be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37f3a3-1e64-40a4-b44b-1e91effe95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description="" ma:indexed="true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d69c62-bf38-4fec-b396-33bee19a2bee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Jaettu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Jakamisen tiedot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Jakamisvihjeen hajautus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837f3a3-1e64-40a4-b44b-1e91effe9586" xsi:nil="true"/>
  </documentManagement>
</p:properties>
</file>

<file path=customXml/itemProps1.xml><?xml version="1.0" encoding="utf-8"?>
<ds:datastoreItem xmlns:ds="http://schemas.openxmlformats.org/officeDocument/2006/customXml" ds:itemID="{BE56BE0D-D076-4838-87E2-532AF6AFE28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5B3902-0AB0-4DDD-A061-4549C2AB0B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37f3a3-1e64-40a4-b44b-1e91effe9586"/>
    <ds:schemaRef ds:uri="afd69c62-bf38-4fec-b396-33bee19a2b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85CFF2-D216-4371-B2C1-58D3917FB459}">
  <ds:schemaRefs>
    <ds:schemaRef ds:uri="e837f3a3-1e64-40a4-b44b-1e91effe9586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afd69c62-bf38-4fec-b396-33bee19a2bee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109</Words>
  <Application>Microsoft Office PowerPoint</Application>
  <PresentationFormat>Laajakuva</PresentationFormat>
  <Paragraphs>13</Paragraphs>
  <Slides>4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Office-teema</vt:lpstr>
      <vt:lpstr>ABB Robot Studio</vt:lpstr>
      <vt:lpstr>Backend</vt:lpstr>
      <vt:lpstr>Frontend</vt:lpstr>
      <vt:lpstr>Tekoälyn hyödyntäminen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Sainio, Janne</dc:creator>
  <cp:lastModifiedBy>Sainio, Janne</cp:lastModifiedBy>
  <cp:revision>2</cp:revision>
  <dcterms:created xsi:type="dcterms:W3CDTF">2025-02-18T17:31:05Z</dcterms:created>
  <dcterms:modified xsi:type="dcterms:W3CDTF">2025-02-18T17:50:20Z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0x010100A272F75A54AF4F4A9476EFFA3B6F0CCD</vt:lpwstr>
  </property>
</Properties>
</file>