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3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2322-A9C5-41B4-9B3B-49F1AC1A4FC5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F451-E1C5-4CBF-8270-774746E12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2322-A9C5-41B4-9B3B-49F1AC1A4FC5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F451-E1C5-4CBF-8270-774746E12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2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2322-A9C5-41B4-9B3B-49F1AC1A4FC5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F451-E1C5-4CBF-8270-774746E12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2322-A9C5-41B4-9B3B-49F1AC1A4FC5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F451-E1C5-4CBF-8270-774746E12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3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2322-A9C5-41B4-9B3B-49F1AC1A4FC5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F451-E1C5-4CBF-8270-774746E12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9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2322-A9C5-41B4-9B3B-49F1AC1A4FC5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F451-E1C5-4CBF-8270-774746E12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2322-A9C5-41B4-9B3B-49F1AC1A4FC5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F451-E1C5-4CBF-8270-774746E12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0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2322-A9C5-41B4-9B3B-49F1AC1A4FC5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F451-E1C5-4CBF-8270-774746E12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0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2322-A9C5-41B4-9B3B-49F1AC1A4FC5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F451-E1C5-4CBF-8270-774746E12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1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2322-A9C5-41B4-9B3B-49F1AC1A4FC5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F451-E1C5-4CBF-8270-774746E12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2322-A9C5-41B4-9B3B-49F1AC1A4FC5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F451-E1C5-4CBF-8270-774746E12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6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92322-A9C5-41B4-9B3B-49F1AC1A4FC5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2F451-E1C5-4CBF-8270-774746E12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0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GIS Day App</a:t>
            </a:r>
            <a:br>
              <a:rPr lang="en-US" dirty="0" smtClean="0"/>
            </a:br>
            <a:r>
              <a:rPr lang="en-US" dirty="0" smtClean="0"/>
              <a:t>Pages - Status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 3, 2014</a:t>
            </a:r>
          </a:p>
          <a:p>
            <a:r>
              <a:rPr lang="en-US" dirty="0" err="1" smtClean="0"/>
              <a:t>Jannel</a:t>
            </a:r>
            <a:r>
              <a:rPr lang="en-US" smtClean="0"/>
              <a:t> Gonzales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0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GIS Day App Pages - Status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Day App Pages - Status</dc:title>
  <dc:creator>Jannel Gonzales</dc:creator>
  <cp:lastModifiedBy>Jannel Gonzales</cp:lastModifiedBy>
  <cp:revision>1</cp:revision>
  <dcterms:created xsi:type="dcterms:W3CDTF">2014-03-03T20:00:04Z</dcterms:created>
  <dcterms:modified xsi:type="dcterms:W3CDTF">2014-03-03T20:01:40Z</dcterms:modified>
</cp:coreProperties>
</file>