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8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D879-C33F-4568-A0AA-470C36A7E89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544-6279-4F60-87C9-F65D0D7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D879-C33F-4568-A0AA-470C36A7E89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544-6279-4F60-87C9-F65D0D7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D879-C33F-4568-A0AA-470C36A7E89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544-6279-4F60-87C9-F65D0D7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9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D879-C33F-4568-A0AA-470C36A7E89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544-6279-4F60-87C9-F65D0D7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1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D879-C33F-4568-A0AA-470C36A7E89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544-6279-4F60-87C9-F65D0D7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7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D879-C33F-4568-A0AA-470C36A7E89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544-6279-4F60-87C9-F65D0D7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7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D879-C33F-4568-A0AA-470C36A7E89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544-6279-4F60-87C9-F65D0D7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D879-C33F-4568-A0AA-470C36A7E89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544-6279-4F60-87C9-F65D0D7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5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D879-C33F-4568-A0AA-470C36A7E89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544-6279-4F60-87C9-F65D0D7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0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D879-C33F-4568-A0AA-470C36A7E89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544-6279-4F60-87C9-F65D0D7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5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D879-C33F-4568-A0AA-470C36A7E89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A544-6279-4F60-87C9-F65D0D7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8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D879-C33F-4568-A0AA-470C36A7E89B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A544-6279-4F60-87C9-F65D0D773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9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259" y="162963"/>
            <a:ext cx="2209800" cy="3581400"/>
          </a:xfrm>
          <a:prstGeom prst="rect">
            <a:avLst/>
          </a:prstGeom>
          <a:solidFill>
            <a:srgbClr val="8F8F8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459" y="1344317"/>
            <a:ext cx="12954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TAMU </a:t>
            </a:r>
            <a:br>
              <a:rPr lang="en-US" dirty="0" smtClean="0"/>
            </a:br>
            <a:r>
              <a:rPr lang="en-US" dirty="0" smtClean="0"/>
              <a:t>GIS Day</a:t>
            </a:r>
          </a:p>
          <a:p>
            <a:r>
              <a:rPr lang="en-US" dirty="0" smtClean="0"/>
              <a:t>(logo)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229" y="2654701"/>
            <a:ext cx="152585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Events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059" y="194245"/>
            <a:ext cx="2457989" cy="420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45" y="127200"/>
            <a:ext cx="2189755" cy="397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048" y="3024033"/>
            <a:ext cx="2397544" cy="3649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07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9100" y="304723"/>
            <a:ext cx="2209800" cy="3581400"/>
            <a:chOff x="1828800" y="2312432"/>
            <a:chExt cx="2209800" cy="3581400"/>
          </a:xfrm>
        </p:grpSpPr>
        <p:sp>
          <p:nvSpPr>
            <p:cNvPr id="3" name="Rectangle 2"/>
            <p:cNvSpPr/>
            <p:nvPr/>
          </p:nvSpPr>
          <p:spPr>
            <a:xfrm>
              <a:off x="1828800" y="2312432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828800" y="26912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28800" y="3069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28800" y="3450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28800" y="3831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4212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28800" y="4593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28800" y="4974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38400" y="23218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Login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57400" y="2701526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Event Calendar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23532" y="3079326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58208" y="967008"/>
            <a:ext cx="2221096" cy="4000500"/>
            <a:chOff x="1817504" y="2312432"/>
            <a:chExt cx="2221096" cy="4000500"/>
          </a:xfrm>
        </p:grpSpPr>
        <p:sp>
          <p:nvSpPr>
            <p:cNvPr id="15" name="Rectangle 14"/>
            <p:cNvSpPr/>
            <p:nvPr/>
          </p:nvSpPr>
          <p:spPr>
            <a:xfrm>
              <a:off x="1828800" y="2312432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828800" y="26912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828800" y="3069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828800" y="3450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828800" y="3831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828800" y="4212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828800" y="4593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828800" y="4974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41810" y="2321868"/>
              <a:ext cx="2172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Logout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41810" y="2701526"/>
              <a:ext cx="2172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Event Calendar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41810" y="3433388"/>
              <a:ext cx="219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Event </a:t>
              </a:r>
              <a:r>
                <a:rPr lang="en-US" dirty="0" err="1" smtClean="0"/>
                <a:t>Checkin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41810" y="3064056"/>
              <a:ext cx="2172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Share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41810" y="5943600"/>
              <a:ext cx="1694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Logged In Menu</a:t>
              </a:r>
              <a:endParaRPr lang="en-US" i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6000" y="384363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My Events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17504" y="4212967"/>
              <a:ext cx="2196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Settings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41716" y="3886123"/>
            <a:ext cx="216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Non-Logged In Menu</a:t>
            </a:r>
            <a:endParaRPr lang="en-US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4854997" y="105367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Logs user out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854997" y="1403714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Shows full calendar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854998" y="1776570"/>
            <a:ext cx="1668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Takes them to </a:t>
            </a:r>
            <a:r>
              <a:rPr lang="en-US" sz="1200" dirty="0" err="1" smtClean="0"/>
              <a:t>facebook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854997" y="2185231"/>
            <a:ext cx="3894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Enters their </a:t>
            </a:r>
            <a:r>
              <a:rPr lang="en-US" sz="1200" dirty="0" err="1" smtClean="0"/>
              <a:t>partcipantGuid</a:t>
            </a:r>
            <a:r>
              <a:rPr lang="en-US" sz="1200" dirty="0" smtClean="0"/>
              <a:t> into the database for that event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269704" y="2544376"/>
            <a:ext cx="4742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Shows events they went to. Shows upcoming events which are RSVP’s for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837412" y="2913709"/>
            <a:ext cx="3715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Registers which classes they are in. Other phone settings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024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8600" y="609600"/>
            <a:ext cx="2209800" cy="3581400"/>
            <a:chOff x="3095433" y="1680865"/>
            <a:chExt cx="2209800" cy="3581400"/>
          </a:xfrm>
        </p:grpSpPr>
        <p:sp>
          <p:nvSpPr>
            <p:cNvPr id="2" name="Rectangle 1"/>
            <p:cNvSpPr/>
            <p:nvPr/>
          </p:nvSpPr>
          <p:spPr>
            <a:xfrm>
              <a:off x="3095433" y="1680865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3247833" y="1833265"/>
              <a:ext cx="304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3247833" y="1985665"/>
              <a:ext cx="304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247833" y="1909465"/>
              <a:ext cx="304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663135" y="2632425"/>
              <a:ext cx="914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Login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63135" y="3165710"/>
              <a:ext cx="914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Signup</a:t>
              </a:r>
              <a:endParaRPr lang="en-US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16956"/>
            <a:ext cx="2192313" cy="362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756" y="181229"/>
            <a:ext cx="2157243" cy="3528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499" y="119140"/>
            <a:ext cx="2213064" cy="355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01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13818"/>
            <a:ext cx="2209800" cy="1564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1000" y="625809"/>
            <a:ext cx="1621149" cy="1340349"/>
            <a:chOff x="6324600" y="324967"/>
            <a:chExt cx="1621149" cy="1340349"/>
          </a:xfrm>
        </p:grpSpPr>
        <p:sp>
          <p:nvSpPr>
            <p:cNvPr id="3" name="TextBox 2"/>
            <p:cNvSpPr txBox="1"/>
            <p:nvPr/>
          </p:nvSpPr>
          <p:spPr>
            <a:xfrm>
              <a:off x="6816102" y="685800"/>
              <a:ext cx="914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Email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60851" y="1295984"/>
              <a:ext cx="1184898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password</a:t>
              </a:r>
              <a:endParaRPr lang="en-US" dirty="0"/>
            </a:p>
          </p:txBody>
        </p:sp>
        <p:sp>
          <p:nvSpPr>
            <p:cNvPr id="5" name="Down Arrow 4"/>
            <p:cNvSpPr/>
            <p:nvPr/>
          </p:nvSpPr>
          <p:spPr>
            <a:xfrm rot="5400000">
              <a:off x="6304434" y="345133"/>
              <a:ext cx="228600" cy="1882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71307"/>
            <a:ext cx="523875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10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61990" y="153205"/>
            <a:ext cx="2209800" cy="2133600"/>
            <a:chOff x="6248400" y="3296752"/>
            <a:chExt cx="2209800" cy="2133600"/>
          </a:xfrm>
        </p:grpSpPr>
        <p:sp>
          <p:nvSpPr>
            <p:cNvPr id="2" name="Rectangle 1"/>
            <p:cNvSpPr/>
            <p:nvPr/>
          </p:nvSpPr>
          <p:spPr>
            <a:xfrm>
              <a:off x="6248400" y="3296752"/>
              <a:ext cx="2209800" cy="2133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765578" y="3389040"/>
              <a:ext cx="914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Email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41841" y="3798691"/>
              <a:ext cx="1184898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password</a:t>
              </a:r>
              <a:endParaRPr lang="en-US" dirty="0"/>
            </a:p>
          </p:txBody>
        </p:sp>
        <p:sp>
          <p:nvSpPr>
            <p:cNvPr id="5" name="Down Arrow 4"/>
            <p:cNvSpPr/>
            <p:nvPr/>
          </p:nvSpPr>
          <p:spPr>
            <a:xfrm rot="5400000">
              <a:off x="6305012" y="3402669"/>
              <a:ext cx="228600" cy="1882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46567" y="4203473"/>
              <a:ext cx="1392549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First name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41841" y="4582614"/>
              <a:ext cx="1392549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Last name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41840" y="4977141"/>
              <a:ext cx="1392549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UIN</a:t>
              </a:r>
              <a:endParaRPr lang="en-US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2354466"/>
            <a:ext cx="89439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5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57200"/>
            <a:ext cx="2209800" cy="4000500"/>
            <a:chOff x="1828800" y="2312432"/>
            <a:chExt cx="2209800" cy="4000500"/>
          </a:xfrm>
        </p:grpSpPr>
        <p:sp>
          <p:nvSpPr>
            <p:cNvPr id="3" name="Rectangle 2"/>
            <p:cNvSpPr/>
            <p:nvPr/>
          </p:nvSpPr>
          <p:spPr>
            <a:xfrm>
              <a:off x="1828800" y="2312432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828800" y="26912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28800" y="3069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28800" y="3450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28800" y="3831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4212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28800" y="4593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28800" y="4974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05000" y="2321868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My Courses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5000" y="2701526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Notification Options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41810" y="5943600"/>
              <a:ext cx="152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Settings Menu</a:t>
              </a:r>
              <a:endParaRPr lang="en-US" i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774965" y="589747"/>
            <a:ext cx="3018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Courses they are enrolled in and want extra credit for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67000" y="979165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Event Reminders. Push Notifications. Etc.</a:t>
            </a:r>
            <a:endParaRPr lang="en-US" sz="1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6207623" y="488569"/>
            <a:ext cx="2234115" cy="2214331"/>
            <a:chOff x="5638800" y="1102275"/>
            <a:chExt cx="2234115" cy="2214331"/>
          </a:xfrm>
        </p:grpSpPr>
        <p:sp>
          <p:nvSpPr>
            <p:cNvPr id="16" name="Rectangle 15"/>
            <p:cNvSpPr/>
            <p:nvPr/>
          </p:nvSpPr>
          <p:spPr>
            <a:xfrm>
              <a:off x="5638800" y="1102275"/>
              <a:ext cx="2209800" cy="2214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 rot="5400000">
              <a:off x="5694833" y="1260865"/>
              <a:ext cx="228600" cy="1882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638800" y="1728086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638800" y="135875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My Courses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21969" y="1921377"/>
              <a:ext cx="119338" cy="128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663115" y="2199632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65642" y="1775197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Class 1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21969" y="2346100"/>
              <a:ext cx="119338" cy="128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663115" y="2624355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65642" y="219992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Class 2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21969" y="2791326"/>
              <a:ext cx="119338" cy="128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663115" y="3069581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965642" y="2645146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Class 3</a:t>
              </a:r>
              <a:endParaRPr lang="en-US" dirty="0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5686366" y="2676295"/>
              <a:ext cx="390543" cy="358607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48703" y="2836486"/>
            <a:ext cx="2209800" cy="4000500"/>
            <a:chOff x="1828800" y="2312432"/>
            <a:chExt cx="2209800" cy="4000500"/>
          </a:xfrm>
        </p:grpSpPr>
        <p:sp>
          <p:nvSpPr>
            <p:cNvPr id="32" name="Rectangle 31"/>
            <p:cNvSpPr/>
            <p:nvPr/>
          </p:nvSpPr>
          <p:spPr>
            <a:xfrm>
              <a:off x="1828800" y="2312432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1828800" y="26912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828800" y="3069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828800" y="3450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828800" y="3831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828800" y="4212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828800" y="4593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828800" y="4974967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828800" y="2335515"/>
              <a:ext cx="2209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 smtClean="0"/>
                <a:t>Send Event Reminders</a:t>
              </a:r>
              <a:endParaRPr lang="en-US" sz="15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41810" y="5943600"/>
              <a:ext cx="1973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Notifications Menu</a:t>
              </a:r>
              <a:endParaRPr lang="en-US" i="1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824903" y="3265843"/>
            <a:ext cx="213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 smtClean="0"/>
              <a:t>Allow Push Notifications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2824903" y="3642420"/>
            <a:ext cx="2133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Allow GPS Tracking</a:t>
            </a:r>
            <a:endParaRPr lang="en-US" sz="1500" dirty="0"/>
          </a:p>
        </p:txBody>
      </p:sp>
      <p:sp>
        <p:nvSpPr>
          <p:cNvPr id="44" name="Rectangle 43"/>
          <p:cNvSpPr/>
          <p:nvPr/>
        </p:nvSpPr>
        <p:spPr>
          <a:xfrm>
            <a:off x="3442010" y="1827427"/>
            <a:ext cx="152400" cy="1537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761713" y="3350538"/>
            <a:ext cx="152400" cy="1537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42010" y="2598296"/>
            <a:ext cx="152400" cy="15377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2685513" y="2859569"/>
            <a:ext cx="304800" cy="30959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2685513" y="3644511"/>
            <a:ext cx="304800" cy="30959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65937" y="2881912"/>
            <a:ext cx="25010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Yes/No remind them of events 30 </a:t>
            </a:r>
            <a:r>
              <a:rPr lang="en-US" sz="1000" dirty="0" err="1" smtClean="0"/>
              <a:t>mins</a:t>
            </a:r>
            <a:r>
              <a:rPr lang="en-US" sz="1000" dirty="0" smtClean="0"/>
              <a:t> prior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965937" y="3304313"/>
            <a:ext cx="2483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Yes/No send their phones push notifications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974754" y="3676198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Yes/No track phone GPS location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0278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629400" y="206183"/>
            <a:ext cx="2209800" cy="3581400"/>
            <a:chOff x="3095433" y="1680865"/>
            <a:chExt cx="2209800" cy="3581400"/>
          </a:xfrm>
        </p:grpSpPr>
        <p:sp>
          <p:nvSpPr>
            <p:cNvPr id="2" name="Rectangle 1"/>
            <p:cNvSpPr/>
            <p:nvPr/>
          </p:nvSpPr>
          <p:spPr>
            <a:xfrm>
              <a:off x="3095433" y="1680865"/>
              <a:ext cx="22098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Down Arrow 2"/>
            <p:cNvSpPr/>
            <p:nvPr/>
          </p:nvSpPr>
          <p:spPr>
            <a:xfrm rot="5400000">
              <a:off x="3180233" y="1825187"/>
              <a:ext cx="228600" cy="1882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095433" y="2404321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095433" y="2785321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095433" y="3166321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095433" y="3547321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95433" y="3961775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095433" y="4342775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95433" y="4723775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095433" y="5104775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81834" y="2447759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Event  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26419" y="2817091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Event  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00399" y="3176197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Event  3</a:t>
              </a:r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815468" y="2515397"/>
              <a:ext cx="228600" cy="234055"/>
              <a:chOff x="4815468" y="2515397"/>
              <a:chExt cx="228600" cy="234055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815468" y="2515397"/>
                <a:ext cx="228600" cy="2340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 Arrow 16"/>
              <p:cNvSpPr/>
              <p:nvPr/>
            </p:nvSpPr>
            <p:spPr>
              <a:xfrm>
                <a:off x="4815468" y="2548061"/>
                <a:ext cx="228600" cy="168726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815468" y="2868005"/>
              <a:ext cx="228600" cy="234055"/>
              <a:chOff x="4815468" y="2515397"/>
              <a:chExt cx="228600" cy="234055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815468" y="2515397"/>
                <a:ext cx="228600" cy="2340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Arrow 19"/>
              <p:cNvSpPr/>
              <p:nvPr/>
            </p:nvSpPr>
            <p:spPr>
              <a:xfrm>
                <a:off x="4815468" y="2548061"/>
                <a:ext cx="228600" cy="168726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815468" y="3237510"/>
              <a:ext cx="228600" cy="234055"/>
              <a:chOff x="4815468" y="2515397"/>
              <a:chExt cx="228600" cy="234055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815468" y="2515397"/>
                <a:ext cx="228600" cy="2340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Arrow 22"/>
              <p:cNvSpPr/>
              <p:nvPr/>
            </p:nvSpPr>
            <p:spPr>
              <a:xfrm>
                <a:off x="4815468" y="2548061"/>
                <a:ext cx="228600" cy="168726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89" y="2260729"/>
            <a:ext cx="8305800" cy="447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67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8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143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Jannel Gonzales</dc:creator>
  <cp:lastModifiedBy>Jannel Gonzales</cp:lastModifiedBy>
  <cp:revision>6</cp:revision>
  <dcterms:created xsi:type="dcterms:W3CDTF">2014-02-24T20:22:52Z</dcterms:created>
  <dcterms:modified xsi:type="dcterms:W3CDTF">2014-02-26T03:56:52Z</dcterms:modified>
</cp:coreProperties>
</file>