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4E42-406C-4A2D-AC4D-3785EF516482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7EC5D-BEF4-464A-85A9-2961A351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7EC5D-BEF4-464A-85A9-2961A3518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E947A9-C846-493C-8BD3-9AB4EF3C0D0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928571B-2DE6-4035-9ED4-F8C81CE968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Radio Frequency Identification</a:t>
            </a:r>
            <a:br>
              <a:rPr lang="en-US" dirty="0" smtClean="0"/>
            </a:br>
            <a:r>
              <a:rPr lang="en-US" dirty="0" smtClean="0"/>
              <a:t>R F I 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4953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Bentley</a:t>
            </a:r>
          </a:p>
          <a:p>
            <a:r>
              <a:rPr lang="en-US" dirty="0" err="1" smtClean="0"/>
              <a:t>Jannel</a:t>
            </a:r>
            <a:r>
              <a:rPr lang="en-US" dirty="0" smtClean="0"/>
              <a:t> Gonzales </a:t>
            </a:r>
          </a:p>
          <a:p>
            <a:r>
              <a:rPr lang="en-US" dirty="0" smtClean="0"/>
              <a:t>William </a:t>
            </a:r>
            <a:r>
              <a:rPr lang="en-US" dirty="0" err="1" smtClean="0"/>
              <a:t>Zoeller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lh6.googleusercontent.com/NCVrYSdfppuO_l3jC4Te-nKo9Zjx5ulNsILE0JjnTouQTte4EiddNoSCUX53k7R0ZXQ9cLGEtsP_wweY9Eq72XZKQhGatH2_MPxQgZQeUaVU-2zqQHp1icBF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Radio-frequency identification, RFID, allows communication between the ID tag and a networked system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Increasing use of RFID technology in society brings about concerns for individual privacy issues</a:t>
            </a:r>
          </a:p>
        </p:txBody>
      </p:sp>
    </p:spTree>
    <p:extLst>
      <p:ext uri="{BB962C8B-B14F-4D97-AF65-F5344CB8AC3E}">
        <p14:creationId xmlns:p14="http://schemas.microsoft.com/office/powerpoint/2010/main" val="42310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RFID Technology has been around since 1970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Passive, Semi-passive, Active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2004 FDA approved the implantation of RFID microchips in animals and humans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2005 President George Bush signed a bill for the standardization of pet microchips and a national database of pet owner information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2006 U.S. Department of State began issuing electronic passports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Texan student who refused to wear a badge with a radio tag that tracked her movements has lost a federal court appeal against her school's ID policy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The new identification policy at the </a:t>
            </a:r>
            <a:r>
              <a:rPr lang="en-US" dirty="0" err="1"/>
              <a:t>Northside</a:t>
            </a:r>
            <a:r>
              <a:rPr lang="en-US" dirty="0"/>
              <a:t> Independent School District (NISD) in San Antonio, Texas, began at the start of the 2012 school year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badges reveal each student's location on their campus, giving the district more precise information on attendance.</a:t>
            </a:r>
          </a:p>
        </p:txBody>
      </p:sp>
    </p:spTree>
    <p:extLst>
      <p:ext uri="{BB962C8B-B14F-4D97-AF65-F5344CB8AC3E}">
        <p14:creationId xmlns:p14="http://schemas.microsoft.com/office/powerpoint/2010/main" val="14523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Pros 		VS. 		   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 convenience </a:t>
            </a:r>
          </a:p>
          <a:p>
            <a:r>
              <a:rPr lang="en-US" dirty="0" smtClean="0"/>
              <a:t>Medical ID </a:t>
            </a:r>
          </a:p>
          <a:p>
            <a:r>
              <a:rPr lang="en-US" dirty="0" smtClean="0"/>
              <a:t>Global ID </a:t>
            </a:r>
          </a:p>
          <a:p>
            <a:r>
              <a:rPr lang="en-US" dirty="0" smtClean="0"/>
              <a:t>Paperless currency </a:t>
            </a:r>
          </a:p>
          <a:p>
            <a:r>
              <a:rPr lang="en-US" dirty="0" smtClean="0"/>
              <a:t>Passports </a:t>
            </a:r>
          </a:p>
          <a:p>
            <a:r>
              <a:rPr lang="en-US" dirty="0" smtClean="0"/>
              <a:t>Driver’s license </a:t>
            </a:r>
          </a:p>
          <a:p>
            <a:r>
              <a:rPr lang="en-US" dirty="0" smtClean="0"/>
              <a:t>Social Security </a:t>
            </a:r>
          </a:p>
          <a:p>
            <a:r>
              <a:rPr lang="en-US" dirty="0" smtClean="0"/>
              <a:t>Prevent child abductions </a:t>
            </a:r>
          </a:p>
          <a:p>
            <a:r>
              <a:rPr lang="en-US" dirty="0" smtClean="0"/>
              <a:t>Monitor Alzheimer patients </a:t>
            </a:r>
          </a:p>
          <a:p>
            <a:r>
              <a:rPr lang="en-US" dirty="0" smtClean="0"/>
              <a:t>Tracking inmates </a:t>
            </a:r>
          </a:p>
          <a:p>
            <a:r>
              <a:rPr lang="en-US" dirty="0" smtClean="0"/>
              <a:t>Prevent Political Kidnapping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</a:t>
            </a:r>
          </a:p>
          <a:p>
            <a:r>
              <a:rPr lang="en-US" dirty="0" smtClean="0"/>
              <a:t>Freedom </a:t>
            </a:r>
          </a:p>
          <a:p>
            <a:r>
              <a:rPr lang="en-US" dirty="0" smtClean="0"/>
              <a:t>Human Rights </a:t>
            </a:r>
          </a:p>
          <a:p>
            <a:r>
              <a:rPr lang="en-US" dirty="0" smtClean="0"/>
              <a:t>Universal bar code system </a:t>
            </a:r>
          </a:p>
          <a:p>
            <a:r>
              <a:rPr lang="en-US" dirty="0" smtClean="0"/>
              <a:t>Population Tracking </a:t>
            </a:r>
          </a:p>
          <a:p>
            <a:r>
              <a:rPr lang="en-US" dirty="0" smtClean="0"/>
              <a:t>Failure or movement of implanted transponder </a:t>
            </a:r>
          </a:p>
          <a:p>
            <a:r>
              <a:rPr lang="en-US" dirty="0" smtClean="0"/>
              <a:t>Electrical hazards </a:t>
            </a:r>
          </a:p>
          <a:p>
            <a:r>
              <a:rPr lang="en-US" dirty="0" smtClean="0"/>
              <a:t>New World Order </a:t>
            </a:r>
            <a:endParaRPr lang="en-US" dirty="0" smtClean="0"/>
          </a:p>
          <a:p>
            <a:r>
              <a:rPr lang="en-US" dirty="0" smtClean="0"/>
              <a:t>Possible incompatibility with magnetic resonance imaging (MRI)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GIS Specific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Removability of </a:t>
            </a:r>
            <a:r>
              <a:rPr lang="en-US" dirty="0" smtClean="0"/>
              <a:t>RFID </a:t>
            </a:r>
            <a:r>
              <a:rPr lang="en-US" dirty="0"/>
              <a:t>(</a:t>
            </a:r>
            <a:r>
              <a:rPr lang="en-US" dirty="0" smtClean="0"/>
              <a:t>merchandise)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Access to Private vs. Public Data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mining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Hacking and other non-consent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benefits of RFID technology can be beneficial when used appropriately. The accessibility (and sell) of personal data should not be disclosed or used by private groups.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GIS in combination with RFID could provide greater management of items and persons. The effects of this technology could increase quality of life but may reduce privacy.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</TotalTime>
  <Words>206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 Radio Frequency Identification R F I D </vt:lpstr>
      <vt:lpstr>Introduction</vt:lpstr>
      <vt:lpstr>History</vt:lpstr>
      <vt:lpstr>Case Study</vt:lpstr>
      <vt:lpstr>Pros   VS.       Cons</vt:lpstr>
      <vt:lpstr>GIS Specific Concerns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Jannel Gonzales</dc:creator>
  <cp:lastModifiedBy>Jannel Gonzales</cp:lastModifiedBy>
  <cp:revision>12</cp:revision>
  <dcterms:created xsi:type="dcterms:W3CDTF">2014-02-20T01:03:23Z</dcterms:created>
  <dcterms:modified xsi:type="dcterms:W3CDTF">2014-02-20T02:43:38Z</dcterms:modified>
</cp:coreProperties>
</file>