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7" r:id="rId3"/>
    <p:sldId id="257" r:id="rId4"/>
    <p:sldId id="259" r:id="rId5"/>
    <p:sldId id="260" r:id="rId6"/>
    <p:sldId id="274" r:id="rId7"/>
    <p:sldId id="261" r:id="rId8"/>
    <p:sldId id="271" r:id="rId9"/>
    <p:sldId id="269" r:id="rId10"/>
    <p:sldId id="273" r:id="rId11"/>
    <p:sldId id="262" r:id="rId12"/>
    <p:sldId id="263" r:id="rId13"/>
    <p:sldId id="264" r:id="rId14"/>
    <p:sldId id="265" r:id="rId15"/>
    <p:sldId id="268" r:id="rId16"/>
    <p:sldId id="266" r:id="rId17"/>
    <p:sldId id="276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8F8F8C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7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7F4DC-9F7F-4A87-8994-F4CC6EBE5FF8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A561-8AD1-46BB-BF18-E1015CFB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0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C56B07-23F7-40C2-BE6B-AEE25ACA5251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A6A359-49F6-4E44-A96A-0113FD89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9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5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3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6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3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3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2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1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2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4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8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A359-49F6-4E44-A96A-0113FD89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8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6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6EA30-36E1-4103-AAA9-86B09988684C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C6BA-9142-4C07-B665-077CCF9C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8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GIS Day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Pages and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2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Notifications Page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70452" y="1698231"/>
            <a:ext cx="2209800" cy="4000500"/>
            <a:chOff x="1828800" y="2312432"/>
            <a:chExt cx="2209800" cy="4000500"/>
          </a:xfrm>
        </p:grpSpPr>
        <p:sp>
          <p:nvSpPr>
            <p:cNvPr id="31" name="Rectangle 30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905000" y="23218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My Courses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05000" y="2701526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Notification Options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41810" y="5943600"/>
              <a:ext cx="152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Settings Menu</a:t>
              </a:r>
              <a:endParaRPr lang="en-US" i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9000" y="1707667"/>
            <a:ext cx="2209800" cy="4000500"/>
            <a:chOff x="1828800" y="2312432"/>
            <a:chExt cx="2209800" cy="4000500"/>
          </a:xfrm>
        </p:grpSpPr>
        <p:sp>
          <p:nvSpPr>
            <p:cNvPr id="19" name="Rectangle 18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28800" y="2335515"/>
              <a:ext cx="2209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 smtClean="0"/>
                <a:t>Send Event Reminders</a:t>
              </a:r>
              <a:endParaRPr lang="en-US" sz="15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41810" y="5943600"/>
              <a:ext cx="1973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Notifications Menu</a:t>
              </a:r>
              <a:endParaRPr lang="en-US" i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505200" y="2137024"/>
            <a:ext cx="213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/>
              <a:t>Allow Push Notifications</a:t>
            </a:r>
            <a:endParaRPr 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505200" y="2513601"/>
            <a:ext cx="213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Allow GPS Tracking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3442010" y="1827427"/>
            <a:ext cx="152400" cy="15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42010" y="2221719"/>
            <a:ext cx="152400" cy="15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42010" y="2598296"/>
            <a:ext cx="152400" cy="15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3365810" y="1730750"/>
            <a:ext cx="304800" cy="3095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365810" y="2515692"/>
            <a:ext cx="304800" cy="3095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646234" y="1753093"/>
            <a:ext cx="2501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Yes/No remind them of events 30 </a:t>
            </a:r>
            <a:r>
              <a:rPr lang="en-US" sz="1000" dirty="0" err="1" smtClean="0"/>
              <a:t>mins</a:t>
            </a:r>
            <a:r>
              <a:rPr lang="en-US" sz="1000" dirty="0" smtClean="0"/>
              <a:t> prior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646234" y="2175494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Yes/No send their phones push notifications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655051" y="2547379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Yes/No track phone GPS location</a:t>
            </a:r>
            <a:endParaRPr lang="en-US" sz="1000" dirty="0"/>
          </a:p>
        </p:txBody>
      </p:sp>
      <p:sp>
        <p:nvSpPr>
          <p:cNvPr id="53" name="Right Arrow 52"/>
          <p:cNvSpPr/>
          <p:nvPr/>
        </p:nvSpPr>
        <p:spPr>
          <a:xfrm>
            <a:off x="2525514" y="2082162"/>
            <a:ext cx="537297" cy="37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1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1667394"/>
            <a:ext cx="2209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247833" y="1833265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47833" y="1985665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47833" y="1909465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63135" y="2632425"/>
            <a:ext cx="914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33433" y="1219200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Swipe Menu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 rot="19809031">
            <a:off x="4374906" y="2010663"/>
            <a:ext cx="22098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240105" y="1059855"/>
            <a:ext cx="397368" cy="10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270062" y="1180848"/>
            <a:ext cx="227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/rest/logout/?</a:t>
            </a:r>
            <a:r>
              <a:rPr lang="en-US" sz="1200" dirty="0" err="1" smtClean="0"/>
              <a:t>userGuid</a:t>
            </a:r>
            <a:r>
              <a:rPr lang="en-US" sz="1200" dirty="0" smtClean="0"/>
              <a:t>=</a:t>
            </a:r>
            <a:r>
              <a:rPr lang="en-US" sz="1200" dirty="0" err="1" smtClean="0"/>
              <a:t>userGuid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55571" y="91954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their session out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400800" y="2427161"/>
            <a:ext cx="2209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553200" y="2579561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553200" y="2731961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553200" y="2655761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936059" y="3379661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TAMU </a:t>
            </a:r>
            <a:br>
              <a:rPr lang="en-US" dirty="0" smtClean="0"/>
            </a:br>
            <a:r>
              <a:rPr lang="en-US" dirty="0" smtClean="0"/>
              <a:t>GIS Day</a:t>
            </a:r>
          </a:p>
          <a:p>
            <a:r>
              <a:rPr lang="en-US" dirty="0" smtClean="0"/>
              <a:t>(logo)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936059" y="4751261"/>
            <a:ext cx="914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78" name="Right Arrow 77"/>
          <p:cNvSpPr/>
          <p:nvPr/>
        </p:nvSpPr>
        <p:spPr>
          <a:xfrm rot="4583099">
            <a:off x="5425121" y="2626428"/>
            <a:ext cx="22098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8789" y="1493208"/>
            <a:ext cx="2803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Forward back to home page</a:t>
            </a:r>
            <a:endParaRPr lang="en-US" dirty="0"/>
          </a:p>
        </p:txBody>
      </p:sp>
      <p:sp>
        <p:nvSpPr>
          <p:cNvPr id="96" name="Right Arrow 95"/>
          <p:cNvSpPr/>
          <p:nvPr/>
        </p:nvSpPr>
        <p:spPr>
          <a:xfrm>
            <a:off x="2438400" y="1685330"/>
            <a:ext cx="4572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243324" y="1618681"/>
            <a:ext cx="2221096" cy="4000500"/>
            <a:chOff x="1817504" y="2312432"/>
            <a:chExt cx="2221096" cy="4000500"/>
          </a:xfrm>
        </p:grpSpPr>
        <p:sp>
          <p:nvSpPr>
            <p:cNvPr id="114" name="Rectangle 113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841810" y="2321868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Logout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841810" y="2701526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Calendar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41810" y="3433388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Checkin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41810" y="3064056"/>
              <a:ext cx="217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Share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841810" y="5943600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Logged In Menu</a:t>
              </a:r>
              <a:endParaRPr lang="en-US" i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86000" y="384363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My Events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817504" y="4212967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762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Calendar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95433" y="1680865"/>
            <a:ext cx="2209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257233" y="2103986"/>
            <a:ext cx="4572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6033" y="1680865"/>
            <a:ext cx="2209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033" y="2059633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6033" y="2438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6033" y="2819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6033" y="3200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6033" y="3581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6033" y="3962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6033" y="4343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5633" y="16903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4633" y="206995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Calendar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9433" y="2450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47465" y="1136303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Swipe Menu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00" y="1671448"/>
            <a:ext cx="12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/rest/events/get/</a:t>
            </a:r>
            <a:endParaRPr lang="en-US" sz="1200" dirty="0"/>
          </a:p>
        </p:txBody>
      </p:sp>
      <p:sp>
        <p:nvSpPr>
          <p:cNvPr id="48" name="Right Arrow 47"/>
          <p:cNvSpPr/>
          <p:nvPr/>
        </p:nvSpPr>
        <p:spPr>
          <a:xfrm rot="10800000">
            <a:off x="5562599" y="2684124"/>
            <a:ext cx="1134369" cy="10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299601" y="1320969"/>
            <a:ext cx="146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all events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5400000">
            <a:off x="3180233" y="1825187"/>
            <a:ext cx="228600" cy="188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>
            <a:off x="4200333" y="1403866"/>
            <a:ext cx="1895667" cy="5154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095433" y="240432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095433" y="278532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95433" y="316632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095433" y="354732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95433" y="3961775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95433" y="4342775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095433" y="4723775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95433" y="5104775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81834" y="24477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226419" y="281709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 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00399" y="317619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 3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7176"/>
              </p:ext>
            </p:extLst>
          </p:nvPr>
        </p:nvGraphicFramePr>
        <p:xfrm>
          <a:off x="7100916" y="2450068"/>
          <a:ext cx="1745325" cy="103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775"/>
                <a:gridCol w="581775"/>
                <a:gridCol w="581775"/>
              </a:tblGrid>
              <a:tr h="3014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asdfsd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 3</a:t>
                      </a:r>
                      <a:endParaRPr lang="en-US" sz="1000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ahasfff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 3</a:t>
                      </a:r>
                      <a:endParaRPr lang="en-US" sz="1000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8uedjjd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 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Bent Arrow 67"/>
          <p:cNvSpPr/>
          <p:nvPr/>
        </p:nvSpPr>
        <p:spPr>
          <a:xfrm rot="5400000">
            <a:off x="7670496" y="1456956"/>
            <a:ext cx="606167" cy="1226005"/>
          </a:xfrm>
          <a:prstGeom prst="bentArrow">
            <a:avLst>
              <a:gd name="adj1" fmla="val 25000"/>
              <a:gd name="adj2" fmla="val 259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10800000">
            <a:off x="5570033" y="2961257"/>
            <a:ext cx="1134369" cy="10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0800000">
            <a:off x="5570033" y="3262339"/>
            <a:ext cx="1134369" cy="10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48400" y="3810000"/>
            <a:ext cx="239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through all events</a:t>
            </a:r>
          </a:p>
          <a:p>
            <a:r>
              <a:rPr lang="en-US" dirty="0" smtClean="0"/>
              <a:t>Add to table on phone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815468" y="2515397"/>
            <a:ext cx="228600" cy="234055"/>
            <a:chOff x="4815468" y="2515397"/>
            <a:chExt cx="228600" cy="234055"/>
          </a:xfrm>
        </p:grpSpPr>
        <p:sp>
          <p:nvSpPr>
            <p:cNvPr id="28" name="Oval 27"/>
            <p:cNvSpPr/>
            <p:nvPr/>
          </p:nvSpPr>
          <p:spPr>
            <a:xfrm>
              <a:off x="4815468" y="2515397"/>
              <a:ext cx="228600" cy="234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815468" y="2548061"/>
              <a:ext cx="228600" cy="16872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815468" y="2868005"/>
            <a:ext cx="228600" cy="234055"/>
            <a:chOff x="4815468" y="2515397"/>
            <a:chExt cx="228600" cy="234055"/>
          </a:xfrm>
        </p:grpSpPr>
        <p:sp>
          <p:nvSpPr>
            <p:cNvPr id="72" name="Oval 71"/>
            <p:cNvSpPr/>
            <p:nvPr/>
          </p:nvSpPr>
          <p:spPr>
            <a:xfrm>
              <a:off x="4815468" y="2515397"/>
              <a:ext cx="228600" cy="234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4815468" y="2548061"/>
              <a:ext cx="228600" cy="16872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815468" y="3237510"/>
            <a:ext cx="228600" cy="234055"/>
            <a:chOff x="4815468" y="2515397"/>
            <a:chExt cx="228600" cy="234055"/>
          </a:xfrm>
        </p:grpSpPr>
        <p:sp>
          <p:nvSpPr>
            <p:cNvPr id="75" name="Oval 74"/>
            <p:cNvSpPr/>
            <p:nvPr/>
          </p:nvSpPr>
          <p:spPr>
            <a:xfrm>
              <a:off x="4815468" y="2515397"/>
              <a:ext cx="228600" cy="234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4815468" y="2548061"/>
              <a:ext cx="228600" cy="16872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H="1" flipV="1">
            <a:off x="4929768" y="3471565"/>
            <a:ext cx="785232" cy="231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91200" y="5867400"/>
            <a:ext cx="240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(swipe or touch)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Detail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0570" y="1825030"/>
            <a:ext cx="2209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411137" y="1815613"/>
            <a:ext cx="307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/rest/events/get/?</a:t>
            </a:r>
            <a:r>
              <a:rPr lang="en-US" sz="1200" dirty="0" err="1" smtClean="0"/>
              <a:t>eventGuid</a:t>
            </a:r>
            <a:r>
              <a:rPr lang="en-US" sz="1200" dirty="0" smtClean="0"/>
              <a:t>=</a:t>
            </a:r>
            <a:r>
              <a:rPr lang="en-US" sz="1200" dirty="0" err="1" smtClean="0"/>
              <a:t>askldlkjflkdlkdljk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614738" y="1465134"/>
            <a:ext cx="247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details of the event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5400000">
            <a:off x="495370" y="1969352"/>
            <a:ext cx="228600" cy="188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410570" y="2548486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0570" y="2929486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10570" y="3310486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0570" y="3691486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0570" y="410594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0570" y="448694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0570" y="486794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0570" y="524894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6971" y="259192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41556" y="296125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 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5536" y="332036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 3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4990"/>
              </p:ext>
            </p:extLst>
          </p:nvPr>
        </p:nvGraphicFramePr>
        <p:xfrm>
          <a:off x="6653523" y="1790837"/>
          <a:ext cx="2552464" cy="54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16"/>
                <a:gridCol w="638116"/>
                <a:gridCol w="638116"/>
                <a:gridCol w="638116"/>
              </a:tblGrid>
              <a:tr h="3014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asdfsd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 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Bent Arrow 67"/>
          <p:cNvSpPr/>
          <p:nvPr/>
        </p:nvSpPr>
        <p:spPr>
          <a:xfrm rot="2881909">
            <a:off x="6718072" y="908758"/>
            <a:ext cx="606167" cy="1226005"/>
          </a:xfrm>
          <a:prstGeom prst="bentArrow">
            <a:avLst>
              <a:gd name="adj1" fmla="val 25000"/>
              <a:gd name="adj2" fmla="val 259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130605" y="2659562"/>
            <a:ext cx="228600" cy="234055"/>
            <a:chOff x="4815468" y="2515397"/>
            <a:chExt cx="228600" cy="234055"/>
          </a:xfrm>
        </p:grpSpPr>
        <p:sp>
          <p:nvSpPr>
            <p:cNvPr id="28" name="Oval 27"/>
            <p:cNvSpPr/>
            <p:nvPr/>
          </p:nvSpPr>
          <p:spPr>
            <a:xfrm>
              <a:off x="4815468" y="2515397"/>
              <a:ext cx="228600" cy="234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815468" y="2548061"/>
              <a:ext cx="228600" cy="16872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130605" y="3012170"/>
            <a:ext cx="228600" cy="234055"/>
            <a:chOff x="4815468" y="2515397"/>
            <a:chExt cx="228600" cy="234055"/>
          </a:xfrm>
        </p:grpSpPr>
        <p:sp>
          <p:nvSpPr>
            <p:cNvPr id="72" name="Oval 71"/>
            <p:cNvSpPr/>
            <p:nvPr/>
          </p:nvSpPr>
          <p:spPr>
            <a:xfrm>
              <a:off x="4815468" y="2515397"/>
              <a:ext cx="228600" cy="234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4815468" y="2548061"/>
              <a:ext cx="228600" cy="16872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130605" y="3381675"/>
            <a:ext cx="228600" cy="234055"/>
            <a:chOff x="4815468" y="2515397"/>
            <a:chExt cx="228600" cy="234055"/>
          </a:xfrm>
        </p:grpSpPr>
        <p:sp>
          <p:nvSpPr>
            <p:cNvPr id="75" name="Oval 74"/>
            <p:cNvSpPr/>
            <p:nvPr/>
          </p:nvSpPr>
          <p:spPr>
            <a:xfrm>
              <a:off x="4815468" y="2515397"/>
              <a:ext cx="228600" cy="234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4815468" y="2548061"/>
              <a:ext cx="228600" cy="16872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ight Arrow 2"/>
          <p:cNvSpPr/>
          <p:nvPr/>
        </p:nvSpPr>
        <p:spPr>
          <a:xfrm rot="19221782">
            <a:off x="1911003" y="1988117"/>
            <a:ext cx="1636629" cy="269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38800" y="4326673"/>
            <a:ext cx="1447800" cy="660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21155" y="3961491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5486400" y="5406430"/>
            <a:ext cx="1143000" cy="1375370"/>
          </a:xfrm>
          <a:prstGeom prst="leftBrace">
            <a:avLst>
              <a:gd name="adj1" fmla="val 8333"/>
              <a:gd name="adj2" fmla="val 60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62700" y="5638800"/>
            <a:ext cx="26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logged in – RSVP</a:t>
            </a:r>
          </a:p>
          <a:p>
            <a:r>
              <a:rPr lang="en-US" dirty="0" smtClean="0"/>
              <a:t>If already RSVP’d – RSVP’d</a:t>
            </a:r>
          </a:p>
          <a:p>
            <a:r>
              <a:rPr lang="en-US" dirty="0" smtClean="0"/>
              <a:t>If not logged in - RSVP</a:t>
            </a:r>
            <a:endParaRPr lang="en-US" dirty="0"/>
          </a:p>
        </p:txBody>
      </p:sp>
      <p:sp>
        <p:nvSpPr>
          <p:cNvPr id="101" name="Bent Arrow 100"/>
          <p:cNvSpPr/>
          <p:nvPr/>
        </p:nvSpPr>
        <p:spPr>
          <a:xfrm rot="5400000" flipV="1">
            <a:off x="5183316" y="2142045"/>
            <a:ext cx="606167" cy="1212395"/>
          </a:xfrm>
          <a:prstGeom prst="bentArrow">
            <a:avLst>
              <a:gd name="adj1" fmla="val 25000"/>
              <a:gd name="adj2" fmla="val 259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48400" y="2445159"/>
            <a:ext cx="317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page with details of event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698410" y="3035920"/>
            <a:ext cx="2228700" cy="3581400"/>
            <a:chOff x="3698410" y="3035920"/>
            <a:chExt cx="2228700" cy="3581400"/>
          </a:xfrm>
        </p:grpSpPr>
        <p:sp>
          <p:nvSpPr>
            <p:cNvPr id="54" name="Rectangle 53"/>
            <p:cNvSpPr/>
            <p:nvPr/>
          </p:nvSpPr>
          <p:spPr>
            <a:xfrm>
              <a:off x="3717310" y="3035920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wn Arrow 54"/>
            <p:cNvSpPr/>
            <p:nvPr/>
          </p:nvSpPr>
          <p:spPr>
            <a:xfrm rot="5400000">
              <a:off x="3802110" y="3180242"/>
              <a:ext cx="228600" cy="1882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717310" y="3759376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717310" y="4055833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698410" y="43434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717310" y="4659938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717310" y="607883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717310" y="645983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803711" y="3718271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Name: Event 1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26604" y="40386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Date: Nov 3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22276" y="4290606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Location: Room 2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30565" y="333058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 Details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07428" y="46064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event will allow people to ….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48200" y="6094306"/>
              <a:ext cx="1136711" cy="3231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Remind</a:t>
              </a:r>
              <a:endParaRPr lang="en-US" sz="15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67155" y="6081466"/>
              <a:ext cx="652445" cy="3231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RSVP</a:t>
              </a:r>
              <a:endParaRPr lang="en-US" sz="15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3701965" y="5516082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3860819" y="5296280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3701965" y="5771436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980157" y="5222053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Class 1</a:t>
              </a:r>
              <a:endParaRPr lang="en-US" sz="12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862308" y="5551570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004492" y="5494437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Class 2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60819" y="5822144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04492" y="5722313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Class 3</a:t>
              </a:r>
              <a:endParaRPr lang="en-US" sz="12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3701965" y="5252731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5493833" y="4895496"/>
            <a:ext cx="1447800" cy="660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021155" y="4475272"/>
            <a:ext cx="1720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 listed as </a:t>
            </a:r>
            <a:br>
              <a:rPr lang="en-US" dirty="0" smtClean="0"/>
            </a:br>
            <a:r>
              <a:rPr lang="en-US" dirty="0" smtClean="0"/>
              <a:t>extra credit for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4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err="1" smtClean="0"/>
              <a:t>Checkin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81000" y="1680865"/>
            <a:ext cx="2221096" cy="4000500"/>
            <a:chOff x="1817504" y="2312432"/>
            <a:chExt cx="2221096" cy="4000500"/>
          </a:xfrm>
        </p:grpSpPr>
        <p:sp>
          <p:nvSpPr>
            <p:cNvPr id="102" name="Rectangle 101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841810" y="2321868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Logout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841810" y="2701526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Calendar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41810" y="3433388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Checkin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41810" y="3064056"/>
              <a:ext cx="217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Share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41810" y="5943600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Logged In Menu</a:t>
              </a:r>
              <a:endParaRPr lang="en-US" i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286000" y="384363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My Events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17504" y="4212967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</p:grpSp>
      <p:sp>
        <p:nvSpPr>
          <p:cNvPr id="117" name="Right Arrow 116"/>
          <p:cNvSpPr/>
          <p:nvPr/>
        </p:nvSpPr>
        <p:spPr>
          <a:xfrm>
            <a:off x="2485833" y="2870818"/>
            <a:ext cx="4572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84239" y="1680865"/>
            <a:ext cx="2220994" cy="4098667"/>
            <a:chOff x="3084239" y="1680865"/>
            <a:chExt cx="2220994" cy="4098667"/>
          </a:xfrm>
        </p:grpSpPr>
        <p:sp>
          <p:nvSpPr>
            <p:cNvPr id="4" name="Rectangle 3"/>
            <p:cNvSpPr/>
            <p:nvPr/>
          </p:nvSpPr>
          <p:spPr>
            <a:xfrm>
              <a:off x="3095433" y="1680865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 rot="5400000">
              <a:off x="3180233" y="1825187"/>
              <a:ext cx="228600" cy="1882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98539" y="4347117"/>
              <a:ext cx="19812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 Event Code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83505" y="200578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Checkin</a:t>
              </a:r>
              <a:endParaRPr lang="en-US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4929768" y="4414755"/>
              <a:ext cx="228600" cy="234055"/>
              <a:chOff x="4815468" y="2515397"/>
              <a:chExt cx="228600" cy="234055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4815468" y="2515397"/>
                <a:ext cx="228600" cy="2340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>
                <a:off x="4815468" y="2548061"/>
                <a:ext cx="228600" cy="16872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3269205" y="2844594"/>
              <a:ext cx="19812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Snap QR Code</a:t>
              </a:r>
              <a:endParaRPr lang="en-US" dirty="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000434" y="2912232"/>
              <a:ext cx="228600" cy="234055"/>
              <a:chOff x="4815468" y="2515397"/>
              <a:chExt cx="228600" cy="234055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4815468" y="2515397"/>
                <a:ext cx="228600" cy="2340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ight Arrow 97"/>
              <p:cNvSpPr/>
              <p:nvPr/>
            </p:nvSpPr>
            <p:spPr>
              <a:xfrm>
                <a:off x="4815468" y="2548061"/>
                <a:ext cx="228600" cy="16872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>
              <a:off x="3095433" y="2439291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084239" y="37338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228420" y="5410200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Check In Menu</a:t>
              </a:r>
              <a:endParaRPr lang="en-US" i="1" dirty="0"/>
            </a:p>
          </p:txBody>
        </p:sp>
      </p:grpSp>
      <p:sp>
        <p:nvSpPr>
          <p:cNvPr id="119" name="Right Arrow 118"/>
          <p:cNvSpPr/>
          <p:nvPr/>
        </p:nvSpPr>
        <p:spPr>
          <a:xfrm>
            <a:off x="5410201" y="2863229"/>
            <a:ext cx="792682" cy="30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248400" y="2832525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Snap QR Code Page</a:t>
            </a:r>
            <a:endParaRPr lang="en-US" dirty="0"/>
          </a:p>
        </p:txBody>
      </p:sp>
      <p:sp>
        <p:nvSpPr>
          <p:cNvPr id="121" name="Right Arrow 120"/>
          <p:cNvSpPr/>
          <p:nvPr/>
        </p:nvSpPr>
        <p:spPr>
          <a:xfrm>
            <a:off x="5364684" y="4372064"/>
            <a:ext cx="792682" cy="30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202882" y="4341360"/>
            <a:ext cx="286491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 Event Check 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2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err="1" smtClean="0"/>
              <a:t>Checkin</a:t>
            </a:r>
            <a:r>
              <a:rPr lang="en-US" dirty="0" smtClean="0"/>
              <a:t> QR Code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352800" y="1752600"/>
            <a:ext cx="2209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5400000">
            <a:off x="3437600" y="1896922"/>
            <a:ext cx="228600" cy="188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46034" y="4418852"/>
            <a:ext cx="17910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Take picture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40872" y="207752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Snap QR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352800" y="2511026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46034" y="2743200"/>
            <a:ext cx="1747438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47" y="2940068"/>
            <a:ext cx="9334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7179392">
            <a:off x="4335062" y="2950616"/>
            <a:ext cx="2916663" cy="30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22527" y="1395093"/>
            <a:ext cx="1398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getMyQRCode.com</a:t>
            </a:r>
            <a:endParaRPr lang="en-US" sz="1200" dirty="0"/>
          </a:p>
        </p:txBody>
      </p:sp>
      <p:sp>
        <p:nvSpPr>
          <p:cNvPr id="53" name="Bent Arrow 52"/>
          <p:cNvSpPr/>
          <p:nvPr/>
        </p:nvSpPr>
        <p:spPr>
          <a:xfrm rot="5400000">
            <a:off x="7421222" y="1290029"/>
            <a:ext cx="303085" cy="704070"/>
          </a:xfrm>
          <a:prstGeom prst="bentArrow">
            <a:avLst>
              <a:gd name="adj1" fmla="val 25000"/>
              <a:gd name="adj2" fmla="val 259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277" y="1348926"/>
            <a:ext cx="187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ParticipantGuid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11590" y="1793607"/>
            <a:ext cx="312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Returns </a:t>
            </a:r>
            <a:r>
              <a:rPr lang="en-US" dirty="0" err="1" smtClean="0"/>
              <a:t>eventGuid</a:t>
            </a:r>
            <a:r>
              <a:rPr lang="en-US" dirty="0" smtClean="0"/>
              <a:t> for QR Code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42046" y="264025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/rest/</a:t>
            </a:r>
            <a:r>
              <a:rPr lang="en-US" sz="1000" dirty="0" err="1" smtClean="0"/>
              <a:t>checkins</a:t>
            </a:r>
            <a:r>
              <a:rPr lang="en-US" sz="1000" dirty="0" smtClean="0"/>
              <a:t>/?</a:t>
            </a:r>
            <a:r>
              <a:rPr lang="en-US" sz="1000" dirty="0" err="1" smtClean="0"/>
              <a:t>eventGuid</a:t>
            </a:r>
            <a:r>
              <a:rPr lang="en-US" sz="1000" dirty="0" smtClean="0"/>
              <a:t>=</a:t>
            </a:r>
            <a:r>
              <a:rPr lang="en-US" sz="1000" dirty="0" err="1" smtClean="0"/>
              <a:t>asdfdfdf</a:t>
            </a:r>
            <a:r>
              <a:rPr lang="en-US" sz="1000" dirty="0" smtClean="0"/>
              <a:t>&amp;</a:t>
            </a:r>
            <a:br>
              <a:rPr lang="en-US" sz="1000" dirty="0" smtClean="0"/>
            </a:br>
            <a:r>
              <a:rPr lang="en-US" sz="1000" dirty="0" err="1" smtClean="0"/>
              <a:t>paricicipantGuid</a:t>
            </a:r>
            <a:r>
              <a:rPr lang="en-US" sz="1000" dirty="0" smtClean="0"/>
              <a:t>=</a:t>
            </a:r>
            <a:r>
              <a:rPr lang="en-US" sz="1000" dirty="0" err="1" smtClean="0"/>
              <a:t>askjdkjdfjh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6663103" y="239505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them in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7471855" y="2162939"/>
            <a:ext cx="228600" cy="227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16270" y="1747112"/>
            <a:ext cx="2220994" cy="4098667"/>
            <a:chOff x="3084239" y="1680865"/>
            <a:chExt cx="2220994" cy="4098667"/>
          </a:xfrm>
        </p:grpSpPr>
        <p:sp>
          <p:nvSpPr>
            <p:cNvPr id="55" name="Rectangle 54"/>
            <p:cNvSpPr/>
            <p:nvPr/>
          </p:nvSpPr>
          <p:spPr>
            <a:xfrm>
              <a:off x="3095433" y="1680865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/>
            <p:cNvSpPr/>
            <p:nvPr/>
          </p:nvSpPr>
          <p:spPr>
            <a:xfrm rot="5400000">
              <a:off x="3180233" y="1825187"/>
              <a:ext cx="228600" cy="1882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98539" y="4347117"/>
              <a:ext cx="19812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 Event Code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83505" y="200578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Checkin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929768" y="4414755"/>
              <a:ext cx="228600" cy="234055"/>
              <a:chOff x="4815468" y="2515397"/>
              <a:chExt cx="228600" cy="234055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815468" y="2515397"/>
                <a:ext cx="228600" cy="2340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>
                <a:off x="4815468" y="2548061"/>
                <a:ext cx="228600" cy="16872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269205" y="2844594"/>
              <a:ext cx="19812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Snap QR Code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000434" y="2912232"/>
              <a:ext cx="228600" cy="234055"/>
              <a:chOff x="4815468" y="2515397"/>
              <a:chExt cx="228600" cy="234055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815468" y="2515397"/>
                <a:ext cx="228600" cy="2340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4815468" y="2548061"/>
                <a:ext cx="228600" cy="16872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3095433" y="2439291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84239" y="37338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228420" y="5410200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Check In Menu</a:t>
              </a:r>
              <a:endParaRPr lang="en-US" i="1" dirty="0"/>
            </a:p>
          </p:txBody>
        </p:sp>
      </p:grpSp>
      <p:sp>
        <p:nvSpPr>
          <p:cNvPr id="84" name="Right Arrow 83"/>
          <p:cNvSpPr/>
          <p:nvPr/>
        </p:nvSpPr>
        <p:spPr>
          <a:xfrm>
            <a:off x="2700534" y="2954410"/>
            <a:ext cx="4572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819378" y="3254745"/>
            <a:ext cx="2228700" cy="3581400"/>
            <a:chOff x="3698410" y="3035920"/>
            <a:chExt cx="2228700" cy="3581400"/>
          </a:xfrm>
        </p:grpSpPr>
        <p:sp>
          <p:nvSpPr>
            <p:cNvPr id="86" name="Rectangle 85"/>
            <p:cNvSpPr/>
            <p:nvPr/>
          </p:nvSpPr>
          <p:spPr>
            <a:xfrm>
              <a:off x="3717310" y="3035920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 rot="5400000">
              <a:off x="3802110" y="3180242"/>
              <a:ext cx="228600" cy="1882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717310" y="3759376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717310" y="4055833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698410" y="43434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717310" y="4659938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717310" y="607883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17310" y="645983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803711" y="3718271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Name: Event 1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826604" y="40386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Date: Nov 3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22276" y="4290606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Location: Room 2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30565" y="333058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 Details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07428" y="46064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event will allow people to ….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48200" y="6094306"/>
              <a:ext cx="1136711" cy="3231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Remind</a:t>
              </a:r>
              <a:endParaRPr lang="en-US" sz="15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67155" y="6081466"/>
              <a:ext cx="652445" cy="3231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RSVP</a:t>
              </a:r>
              <a:endParaRPr lang="en-US" sz="1500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3701965" y="5516082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3860819" y="5296280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701965" y="5771436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980157" y="5222053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Class 1</a:t>
              </a:r>
              <a:endParaRPr lang="en-US" sz="12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862308" y="5551570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04492" y="5494437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Class 2</a:t>
              </a:r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60819" y="5822144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004492" y="5722313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Class 3</a:t>
              </a:r>
              <a:endParaRPr lang="en-US" sz="12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701965" y="5252731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4343612" y="6162436"/>
            <a:ext cx="2437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 to event details page, </a:t>
            </a:r>
            <a:br>
              <a:rPr lang="en-US" sz="1400" dirty="0" smtClean="0"/>
            </a:br>
            <a:r>
              <a:rPr lang="en-US" sz="1400" dirty="0" smtClean="0"/>
              <a:t>with “thanks” popup</a:t>
            </a:r>
            <a:endParaRPr lang="en-US" sz="1400" dirty="0"/>
          </a:p>
        </p:txBody>
      </p:sp>
      <p:sp>
        <p:nvSpPr>
          <p:cNvPr id="6" name="Bent Arrow 5"/>
          <p:cNvSpPr/>
          <p:nvPr/>
        </p:nvSpPr>
        <p:spPr>
          <a:xfrm rot="10800000" flipH="1">
            <a:off x="6390954" y="2997145"/>
            <a:ext cx="279583" cy="30240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1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Event </a:t>
            </a:r>
            <a:r>
              <a:rPr lang="en-US" dirty="0" err="1" smtClean="0"/>
              <a:t>Checkin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8907282">
            <a:off x="2062515" y="3026721"/>
            <a:ext cx="3325515" cy="30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5277" y="1348926"/>
            <a:ext cx="187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ParticipantGuid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803909" y="1810804"/>
            <a:ext cx="3632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/rest/</a:t>
            </a:r>
            <a:r>
              <a:rPr lang="en-US" sz="1000" dirty="0" err="1" smtClean="0"/>
              <a:t>checkins</a:t>
            </a:r>
            <a:r>
              <a:rPr lang="en-US" sz="1000" dirty="0" smtClean="0"/>
              <a:t>/?</a:t>
            </a:r>
            <a:r>
              <a:rPr lang="en-US" sz="1000" dirty="0" err="1" smtClean="0"/>
              <a:t>eventGuid</a:t>
            </a:r>
            <a:r>
              <a:rPr lang="en-US" sz="1000" dirty="0" smtClean="0"/>
              <a:t>=</a:t>
            </a:r>
            <a:r>
              <a:rPr lang="en-US" sz="1000" dirty="0" err="1" smtClean="0"/>
              <a:t>asdfdfdf&amp;paricicipantGuid</a:t>
            </a:r>
            <a:r>
              <a:rPr lang="en-US" sz="1000" dirty="0" smtClean="0"/>
              <a:t>=</a:t>
            </a:r>
            <a:r>
              <a:rPr lang="en-US" sz="1000" dirty="0" err="1" smtClean="0"/>
              <a:t>askjdkjdfjh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24966" y="156560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them in</a:t>
            </a:r>
            <a:endParaRPr lang="en-US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412553" y="1811552"/>
            <a:ext cx="2220994" cy="4098667"/>
            <a:chOff x="3084239" y="1680865"/>
            <a:chExt cx="2220994" cy="4098667"/>
          </a:xfrm>
        </p:grpSpPr>
        <p:sp>
          <p:nvSpPr>
            <p:cNvPr id="123" name="Rectangle 122"/>
            <p:cNvSpPr/>
            <p:nvPr/>
          </p:nvSpPr>
          <p:spPr>
            <a:xfrm>
              <a:off x="3095433" y="1680865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/>
            <p:cNvSpPr/>
            <p:nvPr/>
          </p:nvSpPr>
          <p:spPr>
            <a:xfrm rot="5400000">
              <a:off x="3180233" y="1825187"/>
              <a:ext cx="228600" cy="1882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98539" y="4347117"/>
              <a:ext cx="19812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 Event Code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383505" y="200578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Checkin</a:t>
              </a:r>
              <a:endParaRPr lang="en-US" dirty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929768" y="4414755"/>
              <a:ext cx="228600" cy="234055"/>
              <a:chOff x="4815468" y="2515397"/>
              <a:chExt cx="228600" cy="234055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4815468" y="2515397"/>
                <a:ext cx="228600" cy="2340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ight Arrow 135"/>
              <p:cNvSpPr/>
              <p:nvPr/>
            </p:nvSpPr>
            <p:spPr>
              <a:xfrm>
                <a:off x="4815468" y="2548061"/>
                <a:ext cx="228600" cy="16872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3269205" y="2844594"/>
              <a:ext cx="19812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Snap QR Code</a:t>
              </a:r>
              <a:endParaRPr lang="en-US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000434" y="2912232"/>
              <a:ext cx="228600" cy="234055"/>
              <a:chOff x="4815468" y="2515397"/>
              <a:chExt cx="228600" cy="234055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4815468" y="2515397"/>
                <a:ext cx="228600" cy="2340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ight Arrow 133"/>
              <p:cNvSpPr/>
              <p:nvPr/>
            </p:nvSpPr>
            <p:spPr>
              <a:xfrm>
                <a:off x="4815468" y="2548061"/>
                <a:ext cx="228600" cy="16872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0" name="Straight Connector 129"/>
            <p:cNvCxnSpPr/>
            <p:nvPr/>
          </p:nvCxnSpPr>
          <p:spPr>
            <a:xfrm>
              <a:off x="3095433" y="2439291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3084239" y="37338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228420" y="5410200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Check In Menu</a:t>
              </a:r>
              <a:endParaRPr lang="en-US" i="1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636996" y="2881218"/>
            <a:ext cx="2228700" cy="3581400"/>
            <a:chOff x="3698410" y="3035920"/>
            <a:chExt cx="22287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3717310" y="3035920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Down Arrow 138"/>
            <p:cNvSpPr/>
            <p:nvPr/>
          </p:nvSpPr>
          <p:spPr>
            <a:xfrm rot="5400000">
              <a:off x="3802110" y="3180242"/>
              <a:ext cx="228600" cy="1882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3717310" y="3759376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717310" y="4055833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698410" y="43434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717310" y="4659938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717310" y="607883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17310" y="645983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803711" y="3718271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Name: Event 1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26604" y="40386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Date: Nov 3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822276" y="4290606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Location: Room 2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930565" y="333058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 Details</a:t>
              </a:r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28" y="46064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event will allow people to ….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48200" y="6094306"/>
              <a:ext cx="1136711" cy="3231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Remind</a:t>
              </a:r>
              <a:endParaRPr lang="en-US" sz="15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767155" y="6081466"/>
              <a:ext cx="652445" cy="3231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RSVP</a:t>
              </a:r>
              <a:endParaRPr lang="en-US" sz="15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3701965" y="5516082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/>
            <p:cNvSpPr/>
            <p:nvPr/>
          </p:nvSpPr>
          <p:spPr>
            <a:xfrm>
              <a:off x="3860819" y="5296280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3701965" y="5771436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980157" y="5222053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Class 1</a:t>
              </a:r>
              <a:endParaRPr lang="en-US" sz="12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862308" y="5551570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004492" y="5494437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Class 2</a:t>
              </a:r>
              <a:endParaRPr lang="en-US" sz="12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860819" y="5822144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004492" y="5722313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Class 3</a:t>
              </a:r>
              <a:endParaRPr lang="en-US" sz="1200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3701965" y="5252731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Arrow 10"/>
          <p:cNvSpPr/>
          <p:nvPr/>
        </p:nvSpPr>
        <p:spPr>
          <a:xfrm rot="5400000">
            <a:off x="5624956" y="2315367"/>
            <a:ext cx="458951" cy="15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031963" y="2239895"/>
            <a:ext cx="2437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 to event details page, </a:t>
            </a:r>
            <a:br>
              <a:rPr lang="en-US" sz="1400" dirty="0" smtClean="0"/>
            </a:br>
            <a:r>
              <a:rPr lang="en-US" sz="1400" dirty="0" smtClean="0"/>
              <a:t>with “thanks” popup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05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5433" y="1680865"/>
            <a:ext cx="2209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361611" y="1265366"/>
            <a:ext cx="265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/rest/rsvp/get/?</a:t>
            </a:r>
            <a:r>
              <a:rPr lang="en-US" sz="1200" dirty="0" err="1" smtClean="0"/>
              <a:t>partcipantGuid</a:t>
            </a:r>
            <a:r>
              <a:rPr lang="en-US" sz="1200" dirty="0" smtClean="0"/>
              <a:t>=</a:t>
            </a:r>
            <a:r>
              <a:rPr lang="en-US" sz="1200" dirty="0" err="1" smtClean="0"/>
              <a:t>asdfdfd</a:t>
            </a:r>
            <a:endParaRPr lang="en-US" sz="1200" dirty="0"/>
          </a:p>
        </p:txBody>
      </p:sp>
      <p:sp>
        <p:nvSpPr>
          <p:cNvPr id="48" name="Right Arrow 47"/>
          <p:cNvSpPr/>
          <p:nvPr/>
        </p:nvSpPr>
        <p:spPr>
          <a:xfrm rot="10800000">
            <a:off x="5562599" y="2684124"/>
            <a:ext cx="1134369" cy="10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262931" y="941894"/>
            <a:ext cx="28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all events for participant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5400000">
            <a:off x="3180233" y="1825187"/>
            <a:ext cx="228600" cy="188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>
            <a:off x="4200333" y="1403866"/>
            <a:ext cx="1895667" cy="5154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095433" y="240432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095433" y="278532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95433" y="316632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095433" y="354732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95433" y="3961775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95433" y="4342775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095433" y="4723775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95433" y="5104775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81834" y="24477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226419" y="281709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 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00399" y="317619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 3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97921"/>
              </p:ext>
            </p:extLst>
          </p:nvPr>
        </p:nvGraphicFramePr>
        <p:xfrm>
          <a:off x="7100916" y="2450068"/>
          <a:ext cx="1745325" cy="103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775"/>
                <a:gridCol w="581775"/>
                <a:gridCol w="581775"/>
              </a:tblGrid>
              <a:tr h="3014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asdfsd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 3</a:t>
                      </a:r>
                      <a:endParaRPr lang="en-US" sz="1000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ahasfff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 3</a:t>
                      </a:r>
                      <a:endParaRPr lang="en-US" sz="1000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8uedjjd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 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Nov 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Bent Arrow 67"/>
          <p:cNvSpPr/>
          <p:nvPr/>
        </p:nvSpPr>
        <p:spPr>
          <a:xfrm rot="5400000">
            <a:off x="7670496" y="1456956"/>
            <a:ext cx="606167" cy="1226005"/>
          </a:xfrm>
          <a:prstGeom prst="bentArrow">
            <a:avLst>
              <a:gd name="adj1" fmla="val 25000"/>
              <a:gd name="adj2" fmla="val 259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10800000">
            <a:off x="5570033" y="2961257"/>
            <a:ext cx="1134369" cy="10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0800000">
            <a:off x="5570033" y="3262339"/>
            <a:ext cx="1134369" cy="10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48400" y="3810000"/>
            <a:ext cx="239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through all events</a:t>
            </a:r>
          </a:p>
          <a:p>
            <a:r>
              <a:rPr lang="en-US" dirty="0" smtClean="0"/>
              <a:t>Add to table on phone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815468" y="2515397"/>
            <a:ext cx="228600" cy="234055"/>
            <a:chOff x="4815468" y="2515397"/>
            <a:chExt cx="228600" cy="234055"/>
          </a:xfrm>
        </p:grpSpPr>
        <p:sp>
          <p:nvSpPr>
            <p:cNvPr id="28" name="Oval 27"/>
            <p:cNvSpPr/>
            <p:nvPr/>
          </p:nvSpPr>
          <p:spPr>
            <a:xfrm>
              <a:off x="4815468" y="2515397"/>
              <a:ext cx="228600" cy="234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815468" y="2548061"/>
              <a:ext cx="228600" cy="16872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815468" y="2868005"/>
            <a:ext cx="228600" cy="234055"/>
            <a:chOff x="4815468" y="2515397"/>
            <a:chExt cx="228600" cy="234055"/>
          </a:xfrm>
        </p:grpSpPr>
        <p:sp>
          <p:nvSpPr>
            <p:cNvPr id="72" name="Oval 71"/>
            <p:cNvSpPr/>
            <p:nvPr/>
          </p:nvSpPr>
          <p:spPr>
            <a:xfrm>
              <a:off x="4815468" y="2515397"/>
              <a:ext cx="228600" cy="234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4815468" y="2548061"/>
              <a:ext cx="228600" cy="16872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815468" y="3237510"/>
            <a:ext cx="228600" cy="234055"/>
            <a:chOff x="4815468" y="2515397"/>
            <a:chExt cx="228600" cy="234055"/>
          </a:xfrm>
        </p:grpSpPr>
        <p:sp>
          <p:nvSpPr>
            <p:cNvPr id="75" name="Oval 74"/>
            <p:cNvSpPr/>
            <p:nvPr/>
          </p:nvSpPr>
          <p:spPr>
            <a:xfrm>
              <a:off x="4815468" y="2515397"/>
              <a:ext cx="228600" cy="2340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4815468" y="2548061"/>
              <a:ext cx="228600" cy="16872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H="1" flipV="1">
            <a:off x="4929768" y="3471565"/>
            <a:ext cx="785232" cy="231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91200" y="5867400"/>
            <a:ext cx="240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(swipe or touch)</a:t>
            </a:r>
            <a:endParaRPr 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355123" y="76200"/>
            <a:ext cx="8229600" cy="1143000"/>
          </a:xfrm>
        </p:spPr>
        <p:txBody>
          <a:bodyPr/>
          <a:lstStyle/>
          <a:p>
            <a:r>
              <a:rPr lang="en-US" dirty="0" smtClean="0"/>
              <a:t>My Events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64737" y="1661593"/>
            <a:ext cx="2221096" cy="4000500"/>
            <a:chOff x="1817504" y="2312432"/>
            <a:chExt cx="2221096" cy="4000500"/>
          </a:xfrm>
        </p:grpSpPr>
        <p:sp>
          <p:nvSpPr>
            <p:cNvPr id="57" name="Rectangle 56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841810" y="2321868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Logout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41810" y="2701526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Calendar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841810" y="3433388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Checkin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41810" y="3064056"/>
              <a:ext cx="217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Share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41810" y="5943600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Logged In Menu</a:t>
              </a:r>
              <a:endParaRPr lang="en-US" i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86000" y="384363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My Events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17504" y="4212967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</p:grpSp>
      <p:sp>
        <p:nvSpPr>
          <p:cNvPr id="92" name="Right Arrow 91"/>
          <p:cNvSpPr/>
          <p:nvPr/>
        </p:nvSpPr>
        <p:spPr>
          <a:xfrm>
            <a:off x="2369570" y="3204369"/>
            <a:ext cx="4572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108443" y="2003710"/>
            <a:ext cx="219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RSVP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8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99933"/>
            <a:ext cx="2209800" cy="3581400"/>
          </a:xfrm>
          <a:prstGeom prst="rect">
            <a:avLst/>
          </a:prstGeom>
          <a:solidFill>
            <a:srgbClr val="8F8F8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852333"/>
            <a:ext cx="304800" cy="0"/>
          </a:xfrm>
          <a:prstGeom prst="line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85800" y="1004733"/>
            <a:ext cx="304800" cy="0"/>
          </a:xfrm>
          <a:prstGeom prst="line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5800" y="928533"/>
            <a:ext cx="304800" cy="0"/>
          </a:xfrm>
          <a:prstGeom prst="line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068659" y="1652433"/>
            <a:ext cx="12954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TAMU </a:t>
            </a:r>
            <a:br>
              <a:rPr lang="en-US" dirty="0" smtClean="0"/>
            </a:br>
            <a:r>
              <a:rPr lang="en-US" dirty="0" smtClean="0"/>
              <a:t>GIS Day</a:t>
            </a:r>
          </a:p>
          <a:p>
            <a:r>
              <a:rPr lang="en-US" dirty="0" smtClean="0"/>
              <a:t>(logo)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24033"/>
            <a:ext cx="152585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Events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52800" y="1602665"/>
            <a:ext cx="2209800" cy="3581400"/>
            <a:chOff x="1828800" y="2312432"/>
            <a:chExt cx="2209800" cy="3581400"/>
          </a:xfrm>
        </p:grpSpPr>
        <p:sp>
          <p:nvSpPr>
            <p:cNvPr id="10" name="Rectangle 9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38400" y="23218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70152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Calendar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3532" y="307932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580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70817" y="1935897"/>
            <a:ext cx="2209800" cy="3581400"/>
            <a:chOff x="4648200" y="2312432"/>
            <a:chExt cx="2209800" cy="3581400"/>
          </a:xfrm>
        </p:grpSpPr>
        <p:sp>
          <p:nvSpPr>
            <p:cNvPr id="14" name="Rectangle 13"/>
            <p:cNvSpPr/>
            <p:nvPr/>
          </p:nvSpPr>
          <p:spPr>
            <a:xfrm>
              <a:off x="46482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800600" y="2464832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00600" y="2617232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800600" y="2541032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83459" y="3264932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TAMU </a:t>
              </a:r>
              <a:br>
                <a:rPr lang="en-US" dirty="0" smtClean="0"/>
              </a:br>
              <a:r>
                <a:rPr lang="en-US" dirty="0" smtClean="0"/>
                <a:t>GIS Day</a:t>
              </a:r>
            </a:p>
            <a:p>
              <a:r>
                <a:rPr lang="en-US" dirty="0" smtClean="0"/>
                <a:t>(logo)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53000" y="4636532"/>
              <a:ext cx="152585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 Events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78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Menu (Non-Logged In)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2312432"/>
            <a:ext cx="2209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800600" y="2464832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00600" y="2617232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00600" y="2541032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83459" y="3264932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TAMU </a:t>
            </a:r>
            <a:br>
              <a:rPr lang="en-US" dirty="0" smtClean="0"/>
            </a:br>
            <a:r>
              <a:rPr lang="en-US" dirty="0" smtClean="0"/>
              <a:t>GIS Day</a:t>
            </a:r>
          </a:p>
          <a:p>
            <a:r>
              <a:rPr lang="en-US" dirty="0" smtClean="0"/>
              <a:t>(logo)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3459" y="4636532"/>
            <a:ext cx="914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4267200" y="2390865"/>
            <a:ext cx="4572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28800" y="2312432"/>
            <a:ext cx="2209800" cy="3581400"/>
            <a:chOff x="1828800" y="2312432"/>
            <a:chExt cx="2209800" cy="3581400"/>
          </a:xfrm>
        </p:grpSpPr>
        <p:sp>
          <p:nvSpPr>
            <p:cNvPr id="11" name="Rectangle 10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38400" y="23218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7400" y="270152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Calendar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3532" y="307932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886200" y="1850767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Swipe Menu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41810" y="5943600"/>
            <a:ext cx="216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Non-Logged In Menu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303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95433" y="1680865"/>
            <a:ext cx="2209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247833" y="1833265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47833" y="1985665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47833" y="1909465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63135" y="2632425"/>
            <a:ext cx="914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324140" y="1724799"/>
            <a:ext cx="4572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6033" y="1680865"/>
            <a:ext cx="2209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033" y="2059633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6033" y="2438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6033" y="2819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6033" y="3200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6033" y="3581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6033" y="3962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6033" y="4343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5633" y="16903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4633" y="206995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Calendar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0765" y="2438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33433" y="1219200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Swipe Menu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63135" y="3165710"/>
            <a:ext cx="914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48400" y="268934"/>
            <a:ext cx="2209800" cy="1564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16102" y="685800"/>
            <a:ext cx="914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60851" y="1295984"/>
            <a:ext cx="118489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 rot="5400000">
            <a:off x="6304434" y="345133"/>
            <a:ext cx="228600" cy="188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9809031">
            <a:off x="4374906" y="2010663"/>
            <a:ext cx="22098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48400" y="3296752"/>
            <a:ext cx="22098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765578" y="3389040"/>
            <a:ext cx="914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41841" y="3798691"/>
            <a:ext cx="118489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 rot="5400000">
            <a:off x="6305012" y="3402669"/>
            <a:ext cx="228600" cy="188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437206">
            <a:off x="4166142" y="3812233"/>
            <a:ext cx="22098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746567" y="4203473"/>
            <a:ext cx="13925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41841" y="4582614"/>
            <a:ext cx="13925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41840" y="4977141"/>
            <a:ext cx="13925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UIN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6418734" y="2059633"/>
            <a:ext cx="397368" cy="10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48691" y="2180626"/>
            <a:ext cx="1858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/rest/login/u=</a:t>
            </a:r>
            <a:r>
              <a:rPr lang="en-US" sz="1200" dirty="0" err="1" smtClean="0"/>
              <a:t>email&amp;p</a:t>
            </a:r>
            <a:r>
              <a:rPr lang="en-US" sz="1200" dirty="0" smtClean="0"/>
              <a:t>=pw</a:t>
            </a:r>
            <a:endParaRPr lang="en-US" sz="1200" dirty="0"/>
          </a:p>
        </p:txBody>
      </p:sp>
      <p:sp>
        <p:nvSpPr>
          <p:cNvPr id="48" name="Right Arrow 47"/>
          <p:cNvSpPr/>
          <p:nvPr/>
        </p:nvSpPr>
        <p:spPr>
          <a:xfrm rot="10800000">
            <a:off x="6448691" y="2474572"/>
            <a:ext cx="397368" cy="10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48690" y="2634734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userGuid</a:t>
            </a:r>
            <a:r>
              <a:rPr lang="en-US" sz="1200" dirty="0" smtClean="0"/>
              <a:t>=</a:t>
            </a:r>
            <a:r>
              <a:rPr lang="en-US" sz="1200" dirty="0" err="1" smtClean="0"/>
              <a:t>asdffff</a:t>
            </a:r>
            <a:endParaRPr lang="en-US" sz="1200" dirty="0"/>
          </a:p>
        </p:txBody>
      </p:sp>
      <p:sp>
        <p:nvSpPr>
          <p:cNvPr id="54" name="Right Arrow 53"/>
          <p:cNvSpPr/>
          <p:nvPr/>
        </p:nvSpPr>
        <p:spPr>
          <a:xfrm>
            <a:off x="5989771" y="5918603"/>
            <a:ext cx="397368" cy="10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940753" y="6019800"/>
            <a:ext cx="3641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/rest/signup/u=</a:t>
            </a:r>
            <a:r>
              <a:rPr lang="en-US" sz="1200" dirty="0" err="1" smtClean="0"/>
              <a:t>email&amp;p</a:t>
            </a:r>
            <a:r>
              <a:rPr lang="en-US" sz="1200" dirty="0" smtClean="0"/>
              <a:t>=</a:t>
            </a:r>
            <a:r>
              <a:rPr lang="en-US" sz="1200" dirty="0" err="1" smtClean="0"/>
              <a:t>pw&amp;fn</a:t>
            </a:r>
            <a:r>
              <a:rPr lang="en-US" sz="1200" dirty="0" smtClean="0"/>
              <a:t>=</a:t>
            </a:r>
            <a:r>
              <a:rPr lang="en-US" sz="1200" dirty="0" err="1" smtClean="0"/>
              <a:t>foirst&amp;ln</a:t>
            </a:r>
            <a:r>
              <a:rPr lang="en-US" sz="1200" dirty="0" smtClean="0"/>
              <a:t>=</a:t>
            </a:r>
            <a:r>
              <a:rPr lang="en-US" sz="1200" dirty="0" err="1" smtClean="0"/>
              <a:t>last&amp;uin</a:t>
            </a:r>
            <a:r>
              <a:rPr lang="en-US" sz="1200" dirty="0" smtClean="0"/>
              <a:t>=</a:t>
            </a:r>
            <a:r>
              <a:rPr lang="en-US" sz="1200" dirty="0" err="1" smtClean="0"/>
              <a:t>uin</a:t>
            </a:r>
            <a:endParaRPr lang="en-US" sz="1200" dirty="0"/>
          </a:p>
        </p:txBody>
      </p:sp>
      <p:sp>
        <p:nvSpPr>
          <p:cNvPr id="56" name="Right Arrow 55"/>
          <p:cNvSpPr/>
          <p:nvPr/>
        </p:nvSpPr>
        <p:spPr>
          <a:xfrm rot="10800000">
            <a:off x="5940753" y="6313746"/>
            <a:ext cx="397368" cy="10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940752" y="6473908"/>
            <a:ext cx="122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userGuid</a:t>
            </a:r>
            <a:r>
              <a:rPr lang="en-US" sz="1200" dirty="0" smtClean="0"/>
              <a:t>=</a:t>
            </a:r>
            <a:r>
              <a:rPr lang="en-US" sz="1200" dirty="0" err="1" smtClean="0"/>
              <a:t>asdffff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34200" y="1919320"/>
            <a:ext cx="225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Username/Pass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62403" y="5733937"/>
            <a:ext cx="169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New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6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Menu (Logged In)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17504" y="2312432"/>
            <a:ext cx="2221096" cy="4000500"/>
            <a:chOff x="1817504" y="2312432"/>
            <a:chExt cx="2221096" cy="4000500"/>
          </a:xfrm>
        </p:grpSpPr>
        <p:sp>
          <p:nvSpPr>
            <p:cNvPr id="11" name="Rectangle 10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41810" y="2321868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Logout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1810" y="2701526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Calendar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41810" y="3433388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Checkin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41810" y="3064056"/>
              <a:ext cx="217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Share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1810" y="5943600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Logged In Menu</a:t>
              </a:r>
              <a:endParaRPr 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6000" y="384363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My Events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17504" y="4212967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114800" y="2337963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Logs user out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14800" y="2713426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Shows full calendar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114800" y="3086282"/>
            <a:ext cx="1668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Takes them to </a:t>
            </a:r>
            <a:r>
              <a:rPr lang="en-US" sz="1200" dirty="0" err="1" smtClean="0"/>
              <a:t>facebook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099932" y="3494943"/>
            <a:ext cx="3894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Enters their </a:t>
            </a:r>
            <a:r>
              <a:rPr lang="en-US" sz="1200" dirty="0" err="1" smtClean="0"/>
              <a:t>partcipantGuid</a:t>
            </a:r>
            <a:r>
              <a:rPr lang="en-US" sz="1200" dirty="0" smtClean="0"/>
              <a:t> into the database for that event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14800" y="3905190"/>
            <a:ext cx="4742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Shows events they went to. Shows upcoming events which are RSVP’s for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057185" y="4296412"/>
            <a:ext cx="371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Registers which classes they are in. Other phone settings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721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Menu (Logged In)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648200" y="2312432"/>
            <a:ext cx="2209800" cy="3581400"/>
            <a:chOff x="4648200" y="2312432"/>
            <a:chExt cx="2209800" cy="3581400"/>
          </a:xfrm>
        </p:grpSpPr>
        <p:sp>
          <p:nvSpPr>
            <p:cNvPr id="4" name="Rectangle 3"/>
            <p:cNvSpPr/>
            <p:nvPr/>
          </p:nvSpPr>
          <p:spPr>
            <a:xfrm>
              <a:off x="46482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800600" y="2464832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800600" y="2617232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00600" y="2541032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83459" y="3264932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TAMU </a:t>
              </a:r>
              <a:br>
                <a:rPr lang="en-US" dirty="0" smtClean="0"/>
              </a:br>
              <a:r>
                <a:rPr lang="en-US" dirty="0" smtClean="0"/>
                <a:t>GIS Day</a:t>
              </a:r>
            </a:p>
            <a:p>
              <a:r>
                <a:rPr lang="en-US" dirty="0" smtClean="0"/>
                <a:t>(logo)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3000" y="4636532"/>
              <a:ext cx="152585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 Events</a:t>
              </a:r>
              <a:endParaRPr lang="en-US" dirty="0"/>
            </a:p>
          </p:txBody>
        </p:sp>
      </p:grpSp>
      <p:sp>
        <p:nvSpPr>
          <p:cNvPr id="10" name="Right Arrow 9"/>
          <p:cNvSpPr/>
          <p:nvPr/>
        </p:nvSpPr>
        <p:spPr>
          <a:xfrm rot="10800000">
            <a:off x="4267200" y="2390865"/>
            <a:ext cx="457200" cy="30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86200" y="1850767"/>
            <a:ext cx="13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Swipe Menu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6363629" y="4663648"/>
            <a:ext cx="988741" cy="315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10400" y="4267200"/>
            <a:ext cx="178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Calendar Page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17504" y="2312432"/>
            <a:ext cx="2221096" cy="4000500"/>
            <a:chOff x="1817504" y="2312432"/>
            <a:chExt cx="2221096" cy="4000500"/>
          </a:xfrm>
        </p:grpSpPr>
        <p:sp>
          <p:nvSpPr>
            <p:cNvPr id="33" name="Rectangle 32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41810" y="2321868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Logout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41810" y="2701526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Calendar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41810" y="3433388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Checkin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41810" y="3064056"/>
              <a:ext cx="217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Share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1810" y="5943600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Logged In Menu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6000" y="384363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My Events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17504" y="4212967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34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Settings Page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505200" y="1627240"/>
            <a:ext cx="2209800" cy="4000500"/>
            <a:chOff x="1828800" y="2312432"/>
            <a:chExt cx="2209800" cy="4000500"/>
          </a:xfrm>
        </p:grpSpPr>
        <p:sp>
          <p:nvSpPr>
            <p:cNvPr id="31" name="Rectangle 30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905000" y="23218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My Courses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05000" y="2701526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Notification Options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41810" y="5943600"/>
              <a:ext cx="152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Settings Menu</a:t>
              </a:r>
              <a:endParaRPr lang="en-US" i="1" dirty="0"/>
            </a:p>
          </p:txBody>
        </p:sp>
      </p:grpSp>
      <p:sp>
        <p:nvSpPr>
          <p:cNvPr id="3" name="Right Arrow 2"/>
          <p:cNvSpPr/>
          <p:nvPr/>
        </p:nvSpPr>
        <p:spPr>
          <a:xfrm>
            <a:off x="2737624" y="3534721"/>
            <a:ext cx="609600" cy="317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45480" y="1698231"/>
            <a:ext cx="3018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Courses they are enrolled in and want extra credit for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768340" y="209820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Event Reminders. Push Notifications. Etc.</a:t>
            </a:r>
            <a:endParaRPr lang="en-US" sz="1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612243" y="1598010"/>
            <a:ext cx="2221096" cy="4000500"/>
            <a:chOff x="1817504" y="2312432"/>
            <a:chExt cx="2221096" cy="4000500"/>
          </a:xfrm>
        </p:grpSpPr>
        <p:sp>
          <p:nvSpPr>
            <p:cNvPr id="49" name="Rectangle 48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841810" y="2321868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Logout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41810" y="2701526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Calendar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41810" y="3433388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Checkin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41810" y="3064056"/>
              <a:ext cx="217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Share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41810" y="5943600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Logged In Menu</a:t>
              </a:r>
              <a:endParaRPr lang="en-US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6000" y="384363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My Events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17504" y="4212967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25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My Extra Credit Courses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5606" y="3362542"/>
            <a:ext cx="2209800" cy="2214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>
            <a:off x="4241639" y="3521132"/>
            <a:ext cx="228600" cy="188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185606" y="3988353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5606" y="361902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Courses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68775" y="4181644"/>
            <a:ext cx="119338" cy="128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209921" y="4459899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12448" y="403546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68775" y="4606367"/>
            <a:ext cx="119338" cy="128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4209921" y="4884622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12448" y="446018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368775" y="5051593"/>
            <a:ext cx="119338" cy="128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209921" y="5329848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12448" y="490541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08614" y="1702626"/>
            <a:ext cx="1287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/rest/classes/get/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8481" y="1355761"/>
            <a:ext cx="343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all classes added by professors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66052"/>
              </p:ext>
            </p:extLst>
          </p:nvPr>
        </p:nvGraphicFramePr>
        <p:xfrm>
          <a:off x="5284752" y="2220097"/>
          <a:ext cx="255246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16"/>
                <a:gridCol w="638116"/>
                <a:gridCol w="638116"/>
                <a:gridCol w="6381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Guid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Class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Instructor</a:t>
                      </a:r>
                      <a:endParaRPr lang="en-US" sz="900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asdfsd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GEOG 489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Nov 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Goldberg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Bent Arrow 2"/>
          <p:cNvSpPr/>
          <p:nvPr/>
        </p:nvSpPr>
        <p:spPr>
          <a:xfrm rot="10800000">
            <a:off x="6486209" y="3261811"/>
            <a:ext cx="533400" cy="5647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5400000">
            <a:off x="6940622" y="1636725"/>
            <a:ext cx="3810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83522" y="1413959"/>
            <a:ext cx="208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Gets table of classes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01024" y="3102266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each class to list</a:t>
            </a: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 rot="965393">
            <a:off x="5255416" y="5315787"/>
            <a:ext cx="1797122" cy="128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173897" y="5580422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checked add to database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38451" y="5874095"/>
            <a:ext cx="491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/rest/</a:t>
            </a:r>
            <a:r>
              <a:rPr lang="en-US" sz="1200" dirty="0" err="1" smtClean="0"/>
              <a:t>classesParticipants</a:t>
            </a:r>
            <a:r>
              <a:rPr lang="en-US" sz="1200" dirty="0" smtClean="0"/>
              <a:t>/push/</a:t>
            </a:r>
            <a:r>
              <a:rPr lang="en-US" sz="1200" dirty="0" err="1" smtClean="0"/>
              <a:t>participantGuid</a:t>
            </a:r>
            <a:r>
              <a:rPr lang="en-US" sz="1200" dirty="0" smtClean="0"/>
              <a:t>=</a:t>
            </a:r>
            <a:r>
              <a:rPr lang="en-US" sz="1200" dirty="0" err="1" smtClean="0"/>
              <a:t>asdfdffd&amp;classGuid</a:t>
            </a:r>
            <a:r>
              <a:rPr lang="en-US" sz="1200" dirty="0" smtClean="0"/>
              <a:t>=</a:t>
            </a:r>
            <a:r>
              <a:rPr lang="en-US" sz="1200" dirty="0" err="1" smtClean="0"/>
              <a:t>asdfdfd</a:t>
            </a:r>
            <a:endParaRPr lang="en-US" sz="1200" dirty="0"/>
          </a:p>
        </p:txBody>
      </p:sp>
      <p:sp>
        <p:nvSpPr>
          <p:cNvPr id="54" name="Multiply 53"/>
          <p:cNvSpPr/>
          <p:nvPr/>
        </p:nvSpPr>
        <p:spPr>
          <a:xfrm>
            <a:off x="4233172" y="4936562"/>
            <a:ext cx="390543" cy="3586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52400" y="1924009"/>
            <a:ext cx="2209800" cy="4000500"/>
            <a:chOff x="1828800" y="2312432"/>
            <a:chExt cx="2209800" cy="4000500"/>
          </a:xfrm>
        </p:grpSpPr>
        <p:sp>
          <p:nvSpPr>
            <p:cNvPr id="56" name="Rectangle 55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05000" y="23218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My Courses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5000" y="2701526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Notification Options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41810" y="5943600"/>
              <a:ext cx="152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Settings Menu</a:t>
              </a:r>
              <a:endParaRPr lang="en-US" i="1" dirty="0"/>
            </a:p>
          </p:txBody>
        </p:sp>
      </p:grpSp>
      <p:sp>
        <p:nvSpPr>
          <p:cNvPr id="67" name="Right Arrow 66"/>
          <p:cNvSpPr/>
          <p:nvPr/>
        </p:nvSpPr>
        <p:spPr>
          <a:xfrm rot="20194733">
            <a:off x="2296984" y="1630200"/>
            <a:ext cx="1248090" cy="379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692</Words>
  <Application>Microsoft Office PowerPoint</Application>
  <PresentationFormat>On-screen Show (4:3)</PresentationFormat>
  <Paragraphs>286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GIS Day App</vt:lpstr>
      <vt:lpstr>PowerPoint Presentation</vt:lpstr>
      <vt:lpstr>Home Screen</vt:lpstr>
      <vt:lpstr>Navigation Menu (Non-Logged In)</vt:lpstr>
      <vt:lpstr>Login</vt:lpstr>
      <vt:lpstr>Navigation Menu (Logged In)</vt:lpstr>
      <vt:lpstr>Navigation Menu (Logged In)</vt:lpstr>
      <vt:lpstr>Settings Page</vt:lpstr>
      <vt:lpstr>Setting My Extra Credit Courses</vt:lpstr>
      <vt:lpstr>Notifications Page</vt:lpstr>
      <vt:lpstr>Logout</vt:lpstr>
      <vt:lpstr>Event Calendar</vt:lpstr>
      <vt:lpstr>Event Detail</vt:lpstr>
      <vt:lpstr>Event Checkin</vt:lpstr>
      <vt:lpstr>Event Checkin QR Code</vt:lpstr>
      <vt:lpstr>Direct Event Checkin Page</vt:lpstr>
      <vt:lpstr>My Events</vt:lpstr>
    </vt:vector>
  </TitlesOfParts>
  <Company>Department of Geography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Day App</dc:title>
  <dc:creator>Goldberg, Daniel</dc:creator>
  <cp:lastModifiedBy>Jannel Gonzales</cp:lastModifiedBy>
  <cp:revision>19</cp:revision>
  <cp:lastPrinted>2014-02-23T00:57:49Z</cp:lastPrinted>
  <dcterms:created xsi:type="dcterms:W3CDTF">2014-02-18T00:40:52Z</dcterms:created>
  <dcterms:modified xsi:type="dcterms:W3CDTF">2014-02-26T03:56:54Z</dcterms:modified>
</cp:coreProperties>
</file>