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0F42E7-8E7E-4A5C-A4BE-BEDDBF6E9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D0A5A8-2363-450B-9043-7445CF269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7C5592E-B91F-4B5E-9ED9-9070FD47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6DB847E-B1A6-439B-A504-68CA6546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A29BC0F-B1D5-40A7-AD12-92B4B352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83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C684B0-A907-4E44-85F3-1527A354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2029D50-93A2-4660-857C-02E10558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A54EA87-B094-4DCF-A749-3D812BF4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2CFF517-C113-4CD4-8423-094354FD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78A5FD9-800D-4413-80EA-547EB2FF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19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BBD548A5-28C0-4DB0-B804-ED9AD052B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7AE794E-6CDC-44B6-A2C8-631886789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60C167B-6BBE-4801-BF3C-0FB4A013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D20E00C-5161-4E4A-83DD-EFA15020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10AEC59-661A-48CF-AAB1-4E5E9500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918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8B8EA9-00B4-4CE9-8CC4-4B566914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7918ADE-E11F-4C53-9751-8BA8F28F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CA0A9F7-0735-4431-B0B5-2283DD32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41F89B7-42C5-4BA2-90DE-0961EB23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D16C747-7A10-40B8-BE9D-63D16724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84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B211A9F-38AD-4F7B-9E87-0FADAF1A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BC67561-B9D2-4A7F-8849-39DEA5B9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252F622-4A5B-4D66-AEB5-90F8C1D7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CBDC27D-C6E9-491C-90A8-22535A09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85D782F-8D14-4C58-9458-7F6F5DC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89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28CCF6-0C70-4DAA-A607-73A1C9B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9BC82E5-8EEE-41B8-B097-DDDA6A79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FF0CAB8-481E-4569-9B75-E31E609E2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DC41B18-6CAB-4179-845E-32A6FCBD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03E6174-1EA4-4187-9D42-A69301D9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2535093-DB07-495E-9D72-453FB357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92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F5DC89-59A4-4569-A5C5-BAA0655A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7679A33-39C5-4631-9CC9-1CDB3D58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15B0649-3699-4AC7-B4F8-DDE5983C5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8A0FFF2-7E47-452C-85D1-8684BB53B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9151D9A-6041-4FEB-9580-C61F388AB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082649D-6F84-4FDD-94E1-5CB879E4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534D273-5720-4BFE-A4F8-2B8BECFD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D95F150-8535-4156-A715-2751A02F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328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869824-F4B0-4C91-8FE8-DC6E3015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08990EF-5B6F-4F19-9405-A4744193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B34D6BC-B144-4F9E-8087-7C592F8D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2486007-B35C-40A9-94F3-4F79889C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79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A0FBB5E0-8B03-4BE1-BAA7-0D80FD87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62EC044-B0B1-4FFC-94FF-ABA14D3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85FD4A8-6DCD-4B7E-B0E4-22B976F6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09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615891-2EF3-4CED-AFD4-B7580DAD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5430C24-A8FF-45CC-ACF0-8B8B682C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36EE097-4F8A-4D0D-B81C-C437F3F97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21B3F62-EB1D-4864-A08F-0550EA61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8F740EC-C6DF-4330-BD1E-4CB527D0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EEA00DF-3B60-418B-8F7D-65ADA805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91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593B8EB-78F0-4229-9576-5CB85406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105BFA10-10B3-4D73-BDC1-C9FB5A7B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2BE2EC9-54B0-4016-810C-481C13CC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9E99E17-2351-4957-9F59-FF7136AF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8C03510-6A69-4F8E-95AC-8397264A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9805EFE-8E81-442B-A594-EBBB60F3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640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FA9B519-C2DE-49DA-ABEA-C48F1381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B3402BC-CE5B-4367-A53C-689E2B60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A1EC6E0-1858-44A3-898C-8EDE09948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1E44-5C43-49E8-9B7B-D1B8A247F8DE}" type="datetimeFigureOut">
              <a:rPr lang="fi-FI" smtClean="0"/>
              <a:t>6.4.2021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EBE0D47-CE4C-4466-AC80-BA53158D4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71B332D-BE66-4AD5-9AD2-4D2D80085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2AF0-D387-4BA8-A11B-F4DC1F1221C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14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FB3088F-1489-4C2C-969E-0B5ADE8E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2387600"/>
          </a:xfrm>
        </p:spPr>
        <p:txBody>
          <a:bodyPr/>
          <a:lstStyle/>
          <a:p>
            <a:r>
              <a:rPr lang="fi-FI"/>
              <a:t>HydroponicsMachine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F6BDBFA-D99A-4D24-8E87-E6CB4C4C7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 err="1"/>
              <a:t>Github</a:t>
            </a:r>
            <a:r>
              <a:rPr lang="fi-FI" dirty="0"/>
              <a:t> repo:</a:t>
            </a:r>
          </a:p>
          <a:p>
            <a:r>
              <a:rPr lang="fi-FI" dirty="0"/>
              <a:t>https://github.com/jannepetter/hydroponicsMachine</a:t>
            </a:r>
          </a:p>
          <a:p>
            <a:endParaRPr lang="fi-FI" dirty="0">
              <a:solidFill>
                <a:srgbClr val="000000"/>
              </a:solidFill>
              <a:latin typeface="Poppins"/>
            </a:endParaRPr>
          </a:p>
          <a:p>
            <a:r>
              <a:rPr lang="fi-FI" b="0" i="0" dirty="0">
                <a:solidFill>
                  <a:srgbClr val="000000"/>
                </a:solidFill>
                <a:effectLst/>
                <a:latin typeface="Poppins"/>
              </a:rPr>
              <a:t>Sakari Väisänen, Oliver Niskala, Petri </a:t>
            </a:r>
            <a:r>
              <a:rPr lang="fi-FI" b="0" i="0" dirty="0" err="1">
                <a:solidFill>
                  <a:srgbClr val="000000"/>
                </a:solidFill>
                <a:effectLst/>
                <a:latin typeface="Poppins"/>
              </a:rPr>
              <a:t>Hinttala</a:t>
            </a:r>
            <a:r>
              <a:rPr lang="fi-FI" b="0" i="0" dirty="0">
                <a:solidFill>
                  <a:srgbClr val="000000"/>
                </a:solidFill>
                <a:effectLst/>
                <a:latin typeface="Poppins"/>
              </a:rPr>
              <a:t> and Janne Uutela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815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23280B9-2B8D-4DBD-A3BB-1FD8C5BE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373815"/>
            <a:ext cx="10515600" cy="657516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Sketching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4BFDFD9-461A-4DE5-9452-AC5F7B94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031331"/>
            <a:ext cx="3909373" cy="2459587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4705C6F0-5C1A-462B-A650-205C3469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5" y="583461"/>
            <a:ext cx="5404150" cy="3521662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C731225-B4E2-473E-A6FF-191E867AE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85" y="4105123"/>
            <a:ext cx="3645102" cy="2614459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6CB1AC4C-B667-4A19-8051-08C8DB0F4918}"/>
              </a:ext>
            </a:extLst>
          </p:cNvPr>
          <p:cNvSpPr txBox="1"/>
          <p:nvPr/>
        </p:nvSpPr>
        <p:spPr>
          <a:xfrm>
            <a:off x="7448939" y="4516017"/>
            <a:ext cx="113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- minitank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4B5FF6ED-9006-4142-BED8-02A903BDBEEB}"/>
              </a:ext>
            </a:extLst>
          </p:cNvPr>
          <p:cNvSpPr txBox="1"/>
          <p:nvPr/>
        </p:nvSpPr>
        <p:spPr>
          <a:xfrm>
            <a:off x="7448939" y="702573"/>
            <a:ext cx="118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- maintank</a:t>
            </a:r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D984D1FE-22AB-4F41-86AF-14A28F226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16" y="4148434"/>
            <a:ext cx="2485338" cy="2005096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ACACF586-9130-4B65-B91B-4001BF24175E}"/>
              </a:ext>
            </a:extLst>
          </p:cNvPr>
          <p:cNvSpPr txBox="1"/>
          <p:nvPr/>
        </p:nvSpPr>
        <p:spPr>
          <a:xfrm>
            <a:off x="4396816" y="424888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- pump</a:t>
            </a:r>
          </a:p>
        </p:txBody>
      </p:sp>
    </p:spTree>
    <p:extLst>
      <p:ext uri="{BB962C8B-B14F-4D97-AF65-F5344CB8AC3E}">
        <p14:creationId xmlns:p14="http://schemas.microsoft.com/office/powerpoint/2010/main" val="2807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 descr="Kuva, joka sisältää kohteen teksti, pöytä, sisä, lattia&#10;&#10;Kuvaus luotu automaattisesti">
            <a:extLst>
              <a:ext uri="{FF2B5EF4-FFF2-40B4-BE49-F238E27FC236}">
                <a16:creationId xmlns:a16="http://schemas.microsoft.com/office/drawing/2014/main" id="{78D5C727-7D45-444F-9073-DDF58C448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97" y="774441"/>
            <a:ext cx="4038397" cy="3200498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C133803B-7F7C-458B-BD38-90A55D86456A}"/>
              </a:ext>
            </a:extLst>
          </p:cNvPr>
          <p:cNvSpPr txBox="1"/>
          <p:nvPr/>
        </p:nvSpPr>
        <p:spPr>
          <a:xfrm>
            <a:off x="676855" y="774441"/>
            <a:ext cx="492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Assembled main and minitank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4B2D2FFE-ED20-4D3F-A646-89864312F31B}"/>
              </a:ext>
            </a:extLst>
          </p:cNvPr>
          <p:cNvSpPr txBox="1"/>
          <p:nvPr/>
        </p:nvSpPr>
        <p:spPr>
          <a:xfrm>
            <a:off x="855677" y="1736521"/>
            <a:ext cx="514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Holds water!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We had minor </a:t>
            </a:r>
            <a:r>
              <a:rPr lang="en-GB" noProof="1"/>
              <a:t>cracks</a:t>
            </a:r>
            <a:r>
              <a:rPr lang="fi-FI" dirty="0"/>
              <a:t> while gluing it together. (Kerf 0,18 and joint clearance 0,001). We will be using greater clearance for rest of the parts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91C6E3AC-EB96-46AE-ABBD-DCB55BB7E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9" y="3626101"/>
            <a:ext cx="5591198" cy="2855292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F2762ED8-941A-49B3-BB20-2EEA95C18766}"/>
              </a:ext>
            </a:extLst>
          </p:cNvPr>
          <p:cNvSpPr txBox="1"/>
          <p:nvPr/>
        </p:nvSpPr>
        <p:spPr>
          <a:xfrm>
            <a:off x="7026997" y="4749282"/>
            <a:ext cx="40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plan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electronics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5656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71</Words>
  <Application>Microsoft Office PowerPoint</Application>
  <PresentationFormat>Laajakuva</PresentationFormat>
  <Paragraphs>13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Office-teema</vt:lpstr>
      <vt:lpstr>HydroponicsMachine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Janne ööbö</dc:creator>
  <cp:lastModifiedBy>Janne Uutela</cp:lastModifiedBy>
  <cp:revision>14</cp:revision>
  <dcterms:created xsi:type="dcterms:W3CDTF">2021-04-04T07:16:23Z</dcterms:created>
  <dcterms:modified xsi:type="dcterms:W3CDTF">2021-04-06T16:40:22Z</dcterms:modified>
</cp:coreProperties>
</file>