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7" r:id="rId4"/>
    <p:sldId id="262" r:id="rId5"/>
    <p:sldId id="261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6"/>
    <p:restoredTop sz="94649"/>
  </p:normalViewPr>
  <p:slideViewPr>
    <p:cSldViewPr>
      <p:cViewPr>
        <p:scale>
          <a:sx n="178" d="100"/>
          <a:sy n="178" d="100"/>
        </p:scale>
        <p:origin x="-648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4862" y="728726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862" y="6148387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097" y="929322"/>
            <a:ext cx="744156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0097" y="2090868"/>
            <a:ext cx="10436860" cy="314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87EEB942-D99F-6120-A1D9-8DAA845A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9600"/>
            <a:ext cx="10515601" cy="2693045"/>
          </a:xfrm>
        </p:spPr>
        <p:txBody>
          <a:bodyPr/>
          <a:lstStyle/>
          <a:p>
            <a:pPr algn="ctr"/>
            <a:r>
              <a:rPr lang="en-US" sz="6000" b="1" dirty="0"/>
              <a:t>FDA Drug Recall Classifier</a:t>
            </a:r>
            <a:br>
              <a:rPr lang="en-US" sz="6000" b="1" dirty="0"/>
            </a:br>
            <a:r>
              <a:rPr lang="en-US" sz="3600" i="1" dirty="0"/>
              <a:t>Predicting Recall Severity from Reason Text</a:t>
            </a: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4DB947-FC7B-B03E-D8FA-DA8C05075361}"/>
              </a:ext>
            </a:extLst>
          </p:cNvPr>
          <p:cNvSpPr txBox="1"/>
          <p:nvPr/>
        </p:nvSpPr>
        <p:spPr>
          <a:xfrm>
            <a:off x="5486400" y="4648200"/>
            <a:ext cx="61969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/>
              <a:t>Jannet Castaneda Sanchez</a:t>
            </a:r>
          </a:p>
          <a:p>
            <a:pPr algn="ctr"/>
            <a:r>
              <a:rPr lang="en-US" sz="3600" dirty="0"/>
              <a:t>ID: 105863950</a:t>
            </a:r>
            <a:endParaRPr lang="en-US" sz="3600" b="1" dirty="0"/>
          </a:p>
          <a:p>
            <a:pPr algn="ctr"/>
            <a:r>
              <a:rPr lang="en-US" sz="3600" dirty="0"/>
              <a:t>STATS 418-Spring 2025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6848-479E-76D4-26D0-0C2703F8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7" y="929322"/>
            <a:ext cx="7441565" cy="60785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985E6-C4AC-CE89-C5EC-D435F0124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097" y="1905000"/>
            <a:ext cx="10436860" cy="3077766"/>
          </a:xfrm>
        </p:spPr>
        <p:txBody>
          <a:bodyPr/>
          <a:lstStyle/>
          <a:p>
            <a:r>
              <a:rPr lang="en-US" b="1" dirty="0"/>
              <a:t>Problem:</a:t>
            </a:r>
            <a:r>
              <a:rPr lang="en-US" dirty="0"/>
              <a:t> FDA recall notices are manually classified into Class I (urgent) to Class III (least risk), often with a delay.</a:t>
            </a:r>
          </a:p>
          <a:p>
            <a:endParaRPr lang="en-US" dirty="0"/>
          </a:p>
          <a:p>
            <a:r>
              <a:rPr lang="en-US" b="1" dirty="0"/>
              <a:t>Goal:</a:t>
            </a:r>
            <a:r>
              <a:rPr lang="en-US" dirty="0"/>
              <a:t> Predict recall severity from the "reason for recall" text using machine learning to support faster regulatory and clinical action.</a:t>
            </a:r>
          </a:p>
          <a:p>
            <a:endParaRPr lang="en-US" dirty="0"/>
          </a:p>
          <a:p>
            <a:r>
              <a:rPr lang="en-US" b="1" dirty="0"/>
              <a:t>Motivation: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 I recalls involve the risk of serious injury/death.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Timely classification helps protect public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4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80" dirty="0"/>
              <a:t>DATASET</a:t>
            </a:r>
            <a:r>
              <a:rPr spc="-165" dirty="0"/>
              <a:t> </a:t>
            </a:r>
            <a:r>
              <a:rPr dirty="0"/>
              <a:t>&amp;</a:t>
            </a:r>
            <a:r>
              <a:rPr spc="-155" dirty="0"/>
              <a:t> </a:t>
            </a:r>
            <a:r>
              <a:rPr spc="-305" dirty="0"/>
              <a:t>ACQUISITION</a:t>
            </a:r>
            <a:r>
              <a:rPr spc="-150" dirty="0"/>
              <a:t> </a:t>
            </a:r>
            <a:r>
              <a:rPr spc="-41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10573703" cy="3561231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FDA Enforcement Report API: https://api.fda.gov/drug/enforcement.json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16,908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recalls (06/2012-05/2025)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Row: Single drug recall event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Recall Number, Classification, Reason, Product Description, Report Date, Recalling Firm, State, &amp; Country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Highlights: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II dominates (60%), followed by Class III (30%) and Class I (10%)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used to identify key terms by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clouds revealed distinct language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1285-5486-A130-9EE6-19262054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7" y="929322"/>
            <a:ext cx="7441565" cy="607859"/>
          </a:xfrm>
        </p:spPr>
        <p:txBody>
          <a:bodyPr/>
          <a:lstStyle/>
          <a:p>
            <a:r>
              <a:rPr lang="en-US" dirty="0"/>
              <a:t>FRAMEWORK &amp;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D98B2-D281-28EA-9B81-96CC1144741C}"/>
              </a:ext>
            </a:extLst>
          </p:cNvPr>
          <p:cNvSpPr txBox="1">
            <a:spLocks/>
          </p:cNvSpPr>
          <p:nvPr/>
        </p:nvSpPr>
        <p:spPr>
          <a:xfrm>
            <a:off x="780097" y="2090868"/>
            <a:ext cx="10436860" cy="3077766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FDA recall notices are manually classified into Class I (urgent) to Class III (least risk), often with a delay.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recall severity from the "reason for recall" text using machine learning to support faster regulatory and clinical action.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 recalls involve the risk of serious injury/death.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classification helps protect public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7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FCD0-5424-49BF-77A1-56135BB1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97" y="929322"/>
            <a:ext cx="7441565" cy="607859"/>
          </a:xfrm>
        </p:spPr>
        <p:txBody>
          <a:bodyPr/>
          <a:lstStyle/>
          <a:p>
            <a:r>
              <a:rPr lang="en-US" dirty="0"/>
              <a:t>TAKEAWAY &amp; NEXT STEPS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35D576C-9B5A-D8E2-EA86-7E6C53DAE546}"/>
              </a:ext>
            </a:extLst>
          </p:cNvPr>
          <p:cNvSpPr txBox="1">
            <a:spLocks/>
          </p:cNvSpPr>
          <p:nvPr/>
        </p:nvSpPr>
        <p:spPr>
          <a:xfrm>
            <a:off x="780097" y="2090868"/>
            <a:ext cx="10436860" cy="331933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Processing-based classifier can assist in the early detection of urgent recalls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end-to-end using API + Shiny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batch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model explainability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/jannet1313/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-drug-recall-classifier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b="1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30552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315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Office Theme</vt:lpstr>
      <vt:lpstr>FDA Drug Recall Classifier Predicting Recall Severity from Reason Text  </vt:lpstr>
      <vt:lpstr>BACKGROUND</vt:lpstr>
      <vt:lpstr>DATASET &amp; ACQUISITION METHOD</vt:lpstr>
      <vt:lpstr>FRAMEWORK &amp; MODEL</vt:lpstr>
      <vt:lpstr>TAKEAWAY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Castaneda Sanchez, Jannet</cp:lastModifiedBy>
  <cp:revision>3</cp:revision>
  <dcterms:created xsi:type="dcterms:W3CDTF">2025-06-03T02:31:51Z</dcterms:created>
  <dcterms:modified xsi:type="dcterms:W3CDTF">2025-06-04T15:33:46Z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2025-05-05T00:00:00Z</vt:filetime>
  </property>
  <property fmtid="{D5CDD505-2E9C-101B-9397-08002B2CF9AE}" pid="3" name="LastSaved">
    <vt:filetime>2025-06-03T00:00:00Z</vt:filetime>
  </property>
</Properties>
</file>