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5715000" type="screen16x10"/>
  <p:notesSz cx="6858000" cy="9144000"/>
  <p:defaultTextStyle>
    <a:defPPr>
      <a:defRPr lang="es-ES"/>
    </a:defPPr>
    <a:lvl1pPr marL="0" algn="l" defTabSz="121304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6522" algn="l" defTabSz="121304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3043" algn="l" defTabSz="121304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19565" algn="l" defTabSz="121304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26086" algn="l" defTabSz="121304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32608" algn="l" defTabSz="121304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39129" algn="l" defTabSz="121304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45651" algn="l" defTabSz="121304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52172" algn="l" defTabSz="121304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0C7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360" y="653"/>
      </p:cViewPr>
      <p:guideLst>
        <p:guide orient="horz" pos="1801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7" y="1775355"/>
            <a:ext cx="7772402" cy="1225021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4" y="3238502"/>
            <a:ext cx="6400802" cy="146049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65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30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19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260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326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39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456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521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45038-E25C-490B-A99A-FD5E5FE3E337}" type="datetimeFigureOut">
              <a:rPr lang="es-ES" smtClean="0"/>
              <a:t>12/11/2018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E5299-3887-4A5A-8A02-3AD87D7632B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52411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45038-E25C-490B-A99A-FD5E5FE3E337}" type="datetimeFigureOut">
              <a:rPr lang="es-ES" smtClean="0"/>
              <a:t>12/11/2018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E5299-3887-4A5A-8A02-3AD87D7632B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85448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4" y="228872"/>
            <a:ext cx="2057400" cy="4876269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4" y="228872"/>
            <a:ext cx="6019800" cy="4876269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45038-E25C-490B-A99A-FD5E5FE3E337}" type="datetimeFigureOut">
              <a:rPr lang="es-ES" smtClean="0"/>
              <a:t>12/11/2018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E5299-3887-4A5A-8A02-3AD87D7632B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57919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45038-E25C-490B-A99A-FD5E5FE3E337}" type="datetimeFigureOut">
              <a:rPr lang="es-ES" smtClean="0"/>
              <a:t>12/11/2018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E5299-3887-4A5A-8A02-3AD87D7632B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84058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20" y="3672421"/>
            <a:ext cx="7772402" cy="1135063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20" y="2422262"/>
            <a:ext cx="7772402" cy="1250155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6522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304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1956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4pPr>
            <a:lvl5pPr marL="242608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5pPr>
            <a:lvl6pPr marL="303260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6pPr>
            <a:lvl7pPr marL="363912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7pPr>
            <a:lvl8pPr marL="424565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8pPr>
            <a:lvl9pPr marL="485217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45038-E25C-490B-A99A-FD5E5FE3E337}" type="datetimeFigureOut">
              <a:rPr lang="es-ES" smtClean="0"/>
              <a:t>12/11/2018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E5299-3887-4A5A-8A02-3AD87D7632B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78887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4" y="1333502"/>
            <a:ext cx="4038601" cy="3771635"/>
          </a:xfrm>
        </p:spPr>
        <p:txBody>
          <a:bodyPr/>
          <a:lstStyle>
            <a:lvl1pPr>
              <a:defRPr sz="38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4" y="1333502"/>
            <a:ext cx="4038601" cy="3771635"/>
          </a:xfrm>
        </p:spPr>
        <p:txBody>
          <a:bodyPr/>
          <a:lstStyle>
            <a:lvl1pPr>
              <a:defRPr sz="38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45038-E25C-490B-A99A-FD5E5FE3E337}" type="datetimeFigureOut">
              <a:rPr lang="es-ES" smtClean="0"/>
              <a:t>12/11/2018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E5299-3887-4A5A-8A02-3AD87D7632B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76713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1" y="1279265"/>
            <a:ext cx="4040189" cy="533136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6522" indent="0">
              <a:buNone/>
              <a:defRPr sz="2700" b="1"/>
            </a:lvl2pPr>
            <a:lvl3pPr marL="1213043" indent="0">
              <a:buNone/>
              <a:defRPr sz="2400" b="1"/>
            </a:lvl3pPr>
            <a:lvl4pPr marL="1819565" indent="0">
              <a:buNone/>
              <a:defRPr sz="2100" b="1"/>
            </a:lvl4pPr>
            <a:lvl5pPr marL="2426086" indent="0">
              <a:buNone/>
              <a:defRPr sz="2100" b="1"/>
            </a:lvl5pPr>
            <a:lvl6pPr marL="3032608" indent="0">
              <a:buNone/>
              <a:defRPr sz="2100" b="1"/>
            </a:lvl6pPr>
            <a:lvl7pPr marL="3639129" indent="0">
              <a:buNone/>
              <a:defRPr sz="2100" b="1"/>
            </a:lvl7pPr>
            <a:lvl8pPr marL="4245651" indent="0">
              <a:buNone/>
              <a:defRPr sz="2100" b="1"/>
            </a:lvl8pPr>
            <a:lvl9pPr marL="4852172" indent="0">
              <a:buNone/>
              <a:defRPr sz="21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1" y="1812399"/>
            <a:ext cx="4040189" cy="3292740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32" y="1279265"/>
            <a:ext cx="4041777" cy="533136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6522" indent="0">
              <a:buNone/>
              <a:defRPr sz="2700" b="1"/>
            </a:lvl2pPr>
            <a:lvl3pPr marL="1213043" indent="0">
              <a:buNone/>
              <a:defRPr sz="2400" b="1"/>
            </a:lvl3pPr>
            <a:lvl4pPr marL="1819565" indent="0">
              <a:buNone/>
              <a:defRPr sz="2100" b="1"/>
            </a:lvl4pPr>
            <a:lvl5pPr marL="2426086" indent="0">
              <a:buNone/>
              <a:defRPr sz="2100" b="1"/>
            </a:lvl5pPr>
            <a:lvl6pPr marL="3032608" indent="0">
              <a:buNone/>
              <a:defRPr sz="2100" b="1"/>
            </a:lvl6pPr>
            <a:lvl7pPr marL="3639129" indent="0">
              <a:buNone/>
              <a:defRPr sz="2100" b="1"/>
            </a:lvl7pPr>
            <a:lvl8pPr marL="4245651" indent="0">
              <a:buNone/>
              <a:defRPr sz="2100" b="1"/>
            </a:lvl8pPr>
            <a:lvl9pPr marL="4852172" indent="0">
              <a:buNone/>
              <a:defRPr sz="21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32" y="1812399"/>
            <a:ext cx="4041777" cy="3292740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45038-E25C-490B-A99A-FD5E5FE3E337}" type="datetimeFigureOut">
              <a:rPr lang="es-ES" smtClean="0"/>
              <a:t>12/11/2018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E5299-3887-4A5A-8A02-3AD87D7632B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42183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45038-E25C-490B-A99A-FD5E5FE3E337}" type="datetimeFigureOut">
              <a:rPr lang="es-ES" smtClean="0"/>
              <a:t>12/11/2018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E5299-3887-4A5A-8A02-3AD87D7632B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31301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45038-E25C-490B-A99A-FD5E5FE3E337}" type="datetimeFigureOut">
              <a:rPr lang="es-ES" smtClean="0"/>
              <a:t>12/11/2018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E5299-3887-4A5A-8A02-3AD87D7632B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46117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7" y="227547"/>
            <a:ext cx="3008311" cy="968373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27543"/>
            <a:ext cx="5111752" cy="4877594"/>
          </a:xfrm>
        </p:spPr>
        <p:txBody>
          <a:bodyPr/>
          <a:lstStyle>
            <a:lvl1pPr>
              <a:defRPr sz="4100"/>
            </a:lvl1pPr>
            <a:lvl2pPr>
              <a:defRPr sz="38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7" y="1195919"/>
            <a:ext cx="3008311" cy="3909218"/>
          </a:xfrm>
        </p:spPr>
        <p:txBody>
          <a:bodyPr/>
          <a:lstStyle>
            <a:lvl1pPr marL="0" indent="0">
              <a:buNone/>
              <a:defRPr sz="1800"/>
            </a:lvl1pPr>
            <a:lvl2pPr marL="606522" indent="0">
              <a:buNone/>
              <a:defRPr sz="1500"/>
            </a:lvl2pPr>
            <a:lvl3pPr marL="1213043" indent="0">
              <a:buNone/>
              <a:defRPr sz="1500"/>
            </a:lvl3pPr>
            <a:lvl4pPr marL="1819565" indent="0">
              <a:buNone/>
              <a:defRPr sz="1200"/>
            </a:lvl4pPr>
            <a:lvl5pPr marL="2426086" indent="0">
              <a:buNone/>
              <a:defRPr sz="1200"/>
            </a:lvl5pPr>
            <a:lvl6pPr marL="3032608" indent="0">
              <a:buNone/>
              <a:defRPr sz="1200"/>
            </a:lvl6pPr>
            <a:lvl7pPr marL="3639129" indent="0">
              <a:buNone/>
              <a:defRPr sz="1200"/>
            </a:lvl7pPr>
            <a:lvl8pPr marL="4245651" indent="0">
              <a:buNone/>
              <a:defRPr sz="1200"/>
            </a:lvl8pPr>
            <a:lvl9pPr marL="4852172" indent="0">
              <a:buNone/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45038-E25C-490B-A99A-FD5E5FE3E337}" type="datetimeFigureOut">
              <a:rPr lang="es-ES" smtClean="0"/>
              <a:t>12/11/2018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E5299-3887-4A5A-8A02-3AD87D7632B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74350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9" y="4000505"/>
            <a:ext cx="5486400" cy="472282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9" y="510651"/>
            <a:ext cx="5486400" cy="3429001"/>
          </a:xfrm>
        </p:spPr>
        <p:txBody>
          <a:bodyPr/>
          <a:lstStyle>
            <a:lvl1pPr marL="0" indent="0">
              <a:buNone/>
              <a:defRPr sz="4100"/>
            </a:lvl1pPr>
            <a:lvl2pPr marL="606522" indent="0">
              <a:buNone/>
              <a:defRPr sz="3800"/>
            </a:lvl2pPr>
            <a:lvl3pPr marL="1213043" indent="0">
              <a:buNone/>
              <a:defRPr sz="3200"/>
            </a:lvl3pPr>
            <a:lvl4pPr marL="1819565" indent="0">
              <a:buNone/>
              <a:defRPr sz="2700"/>
            </a:lvl4pPr>
            <a:lvl5pPr marL="2426086" indent="0">
              <a:buNone/>
              <a:defRPr sz="2700"/>
            </a:lvl5pPr>
            <a:lvl6pPr marL="3032608" indent="0">
              <a:buNone/>
              <a:defRPr sz="2700"/>
            </a:lvl6pPr>
            <a:lvl7pPr marL="3639129" indent="0">
              <a:buNone/>
              <a:defRPr sz="2700"/>
            </a:lvl7pPr>
            <a:lvl8pPr marL="4245651" indent="0">
              <a:buNone/>
              <a:defRPr sz="2700"/>
            </a:lvl8pPr>
            <a:lvl9pPr marL="4852172" indent="0">
              <a:buNone/>
              <a:defRPr sz="27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9" y="4472785"/>
            <a:ext cx="5486400" cy="670719"/>
          </a:xfrm>
        </p:spPr>
        <p:txBody>
          <a:bodyPr/>
          <a:lstStyle>
            <a:lvl1pPr marL="0" indent="0">
              <a:buNone/>
              <a:defRPr sz="1800"/>
            </a:lvl1pPr>
            <a:lvl2pPr marL="606522" indent="0">
              <a:buNone/>
              <a:defRPr sz="1500"/>
            </a:lvl2pPr>
            <a:lvl3pPr marL="1213043" indent="0">
              <a:buNone/>
              <a:defRPr sz="1500"/>
            </a:lvl3pPr>
            <a:lvl4pPr marL="1819565" indent="0">
              <a:buNone/>
              <a:defRPr sz="1200"/>
            </a:lvl4pPr>
            <a:lvl5pPr marL="2426086" indent="0">
              <a:buNone/>
              <a:defRPr sz="1200"/>
            </a:lvl5pPr>
            <a:lvl6pPr marL="3032608" indent="0">
              <a:buNone/>
              <a:defRPr sz="1200"/>
            </a:lvl6pPr>
            <a:lvl7pPr marL="3639129" indent="0">
              <a:buNone/>
              <a:defRPr sz="1200"/>
            </a:lvl7pPr>
            <a:lvl8pPr marL="4245651" indent="0">
              <a:buNone/>
              <a:defRPr sz="1200"/>
            </a:lvl8pPr>
            <a:lvl9pPr marL="4852172" indent="0">
              <a:buNone/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45038-E25C-490B-A99A-FD5E5FE3E337}" type="datetimeFigureOut">
              <a:rPr lang="es-ES" smtClean="0"/>
              <a:t>12/11/2018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E5299-3887-4A5A-8A02-3AD87D7632B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21638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7" y="228866"/>
            <a:ext cx="8229602" cy="952500"/>
          </a:xfrm>
          <a:prstGeom prst="rect">
            <a:avLst/>
          </a:prstGeom>
        </p:spPr>
        <p:txBody>
          <a:bodyPr vert="horz" lIns="121304" tIns="60652" rIns="121304" bIns="60652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7" y="1333502"/>
            <a:ext cx="8229602" cy="3771635"/>
          </a:xfrm>
          <a:prstGeom prst="rect">
            <a:avLst/>
          </a:prstGeom>
        </p:spPr>
        <p:txBody>
          <a:bodyPr vert="horz" lIns="121304" tIns="60652" rIns="121304" bIns="60652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5" y="5296962"/>
            <a:ext cx="2133601" cy="304270"/>
          </a:xfrm>
          <a:prstGeom prst="rect">
            <a:avLst/>
          </a:prstGeom>
        </p:spPr>
        <p:txBody>
          <a:bodyPr vert="horz" lIns="121304" tIns="60652" rIns="121304" bIns="60652" rtlCol="0" anchor="ctr"/>
          <a:lstStyle>
            <a:lvl1pPr algn="l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045038-E25C-490B-A99A-FD5E5FE3E337}" type="datetimeFigureOut">
              <a:rPr lang="es-ES" smtClean="0"/>
              <a:t>12/11/2018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8" y="5296962"/>
            <a:ext cx="2895600" cy="304270"/>
          </a:xfrm>
          <a:prstGeom prst="rect">
            <a:avLst/>
          </a:prstGeom>
        </p:spPr>
        <p:txBody>
          <a:bodyPr vert="horz" lIns="121304" tIns="60652" rIns="121304" bIns="60652" rtlCol="0" anchor="ctr"/>
          <a:lstStyle>
            <a:lvl1pPr algn="ct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3" y="5296962"/>
            <a:ext cx="2133601" cy="304270"/>
          </a:xfrm>
          <a:prstGeom prst="rect">
            <a:avLst/>
          </a:prstGeom>
        </p:spPr>
        <p:txBody>
          <a:bodyPr vert="horz" lIns="121304" tIns="60652" rIns="121304" bIns="60652" rtlCol="0" anchor="ctr"/>
          <a:lstStyle>
            <a:lvl1pPr algn="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4E5299-3887-4A5A-8A02-3AD87D7632B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96488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213043" rtl="0" eaLnBrk="1" latinLnBrk="0" hangingPunct="1"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4891" indent="-454891" algn="l" defTabSz="1213043" rtl="0" eaLnBrk="1" latinLnBrk="0" hangingPunct="1">
        <a:spcBef>
          <a:spcPct val="20000"/>
        </a:spcBef>
        <a:buFont typeface="Arial" panose="020B0604020202020204" pitchFamily="34" charset="0"/>
        <a:buChar char="•"/>
        <a:defRPr sz="4100" kern="1200">
          <a:solidFill>
            <a:schemeClr val="tx1"/>
          </a:solidFill>
          <a:latin typeface="+mn-lt"/>
          <a:ea typeface="+mn-ea"/>
          <a:cs typeface="+mn-cs"/>
        </a:defRPr>
      </a:lvl1pPr>
      <a:lvl2pPr marL="985599" indent="-379077" algn="l" defTabSz="1213043" rtl="0" eaLnBrk="1" latinLnBrk="0" hangingPunct="1">
        <a:spcBef>
          <a:spcPct val="20000"/>
        </a:spcBef>
        <a:buFont typeface="Arial" panose="020B0604020202020204" pitchFamily="34" charset="0"/>
        <a:buChar char="–"/>
        <a:defRPr sz="3800" kern="1200">
          <a:solidFill>
            <a:schemeClr val="tx1"/>
          </a:solidFill>
          <a:latin typeface="+mn-lt"/>
          <a:ea typeface="+mn-ea"/>
          <a:cs typeface="+mn-cs"/>
        </a:defRPr>
      </a:lvl2pPr>
      <a:lvl3pPr marL="1516304" indent="-303261" algn="l" defTabSz="1213043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22825" indent="-303261" algn="l" defTabSz="1213043" rtl="0" eaLnBrk="1" latinLnBrk="0" hangingPunct="1">
        <a:spcBef>
          <a:spcPct val="20000"/>
        </a:spcBef>
        <a:buFont typeface="Arial" panose="020B0604020202020204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29347" indent="-303261" algn="l" defTabSz="1213043" rtl="0" eaLnBrk="1" latinLnBrk="0" hangingPunct="1">
        <a:spcBef>
          <a:spcPct val="20000"/>
        </a:spcBef>
        <a:buFont typeface="Arial" panose="020B0604020202020204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35868" indent="-303261" algn="l" defTabSz="1213043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42390" indent="-303261" algn="l" defTabSz="1213043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48911" indent="-303261" algn="l" defTabSz="1213043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55433" indent="-303261" algn="l" defTabSz="1213043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121304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6522" algn="l" defTabSz="121304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3043" algn="l" defTabSz="121304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19565" algn="l" defTabSz="121304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26086" algn="l" defTabSz="121304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32608" algn="l" defTabSz="121304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39129" algn="l" defTabSz="121304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45651" algn="l" defTabSz="121304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52172" algn="l" defTabSz="121304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Jann3th\Documents\Curso FullStack\RecilArte\Imagenes\por-que-es-importante-reciclar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995" y="571868"/>
            <a:ext cx="7774006" cy="3618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3 Rectángulo"/>
          <p:cNvSpPr/>
          <p:nvPr/>
        </p:nvSpPr>
        <p:spPr>
          <a:xfrm>
            <a:off x="476064" y="3652636"/>
            <a:ext cx="6584510" cy="2365079"/>
          </a:xfrm>
          <a:prstGeom prst="rect">
            <a:avLst/>
          </a:prstGeom>
          <a:noFill/>
        </p:spPr>
        <p:txBody>
          <a:bodyPr wrap="none" lIns="269565" tIns="134783" rIns="269565" bIns="134783">
            <a:spAutoFit/>
          </a:bodyPr>
          <a:lstStyle/>
          <a:p>
            <a:pPr algn="ctr"/>
            <a:r>
              <a:rPr lang="es-419" sz="13600" b="1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rgbClr val="00B050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Brush Script MT" panose="03060802040406070304" pitchFamily="66" charset="0"/>
              </a:rPr>
              <a:t>R</a:t>
            </a:r>
            <a:r>
              <a:rPr lang="es-419" sz="13600" b="1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rgbClr val="50C71B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Brush Script MT" panose="03060802040406070304" pitchFamily="66" charset="0"/>
              </a:rPr>
              <a:t>ecicl</a:t>
            </a:r>
            <a:r>
              <a:rPr lang="es-419" sz="13600" b="1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rgbClr val="00B0F0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Brush Script MT" panose="03060802040406070304" pitchFamily="66" charset="0"/>
              </a:rPr>
              <a:t>A</a:t>
            </a:r>
            <a:r>
              <a:rPr lang="es-419" sz="13600" b="1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rgbClr val="50C71B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Brush Script MT" panose="03060802040406070304" pitchFamily="66" charset="0"/>
              </a:rPr>
              <a:t>rte</a:t>
            </a:r>
            <a:endParaRPr lang="es-ES" sz="13600" b="1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rgbClr val="50C71B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  <a:latin typeface="Brush Script MT" panose="03060802040406070304" pitchFamily="66" charset="0"/>
            </a:endParaRPr>
          </a:p>
        </p:txBody>
      </p:sp>
      <p:pic>
        <p:nvPicPr>
          <p:cNvPr id="1028" name="Picture 4" descr="C:\Users\Jann3th\Documents\Curso FullStack\RecilArte\Imagenes\manos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05" t="3023" r="17164" b="31345"/>
          <a:stretch/>
        </p:blipFill>
        <p:spPr bwMode="auto">
          <a:xfrm>
            <a:off x="7186741" y="4263610"/>
            <a:ext cx="1377088" cy="1069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773407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1</Words>
  <Application>Microsoft Office PowerPoint</Application>
  <PresentationFormat>Presentación en pantalla (16:10)</PresentationFormat>
  <Paragraphs>1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Jann3th</dc:creator>
  <cp:lastModifiedBy>Jann3th</cp:lastModifiedBy>
  <cp:revision>5</cp:revision>
  <dcterms:created xsi:type="dcterms:W3CDTF">2018-11-05T02:08:42Z</dcterms:created>
  <dcterms:modified xsi:type="dcterms:W3CDTF">2018-11-13T02:00:51Z</dcterms:modified>
</cp:coreProperties>
</file>