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7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4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5366-436E-41E9-A026-90CF5F59A8B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114" y="1792993"/>
            <a:ext cx="6630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/>
              <a:t>Dataset</a:t>
            </a:r>
            <a:endParaRPr lang="de-D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910995" y="1134237"/>
            <a:ext cx="5932525" cy="220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dirty="0" smtClean="0"/>
              <a:t>per Benchmark</a:t>
            </a:r>
            <a:endParaRPr lang="de-DE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984005" y="2828904"/>
            <a:ext cx="102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BB counter</a:t>
            </a:r>
          </a:p>
          <a:p>
            <a:pPr algn="ctr"/>
            <a:r>
              <a:rPr lang="en-US" sz="1200" dirty="0" smtClean="0"/>
              <a:t>injected code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82589" y="2924132"/>
            <a:ext cx="83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BB counts</a:t>
            </a:r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8186" y="1214611"/>
            <a:ext cx="3637281" cy="204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dirty="0" smtClean="0"/>
              <a:t>per Basic Block (BB)</a:t>
            </a:r>
            <a:endParaRPr lang="de-DE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172209" y="2545460"/>
            <a:ext cx="84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BB lengths</a:t>
            </a:r>
            <a:endParaRPr lang="de-D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8612" y="1792993"/>
            <a:ext cx="9509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/>
              <a:t>BB selection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054489" y="1792993"/>
            <a:ext cx="8915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/>
              <a:t>Benchmark</a:t>
            </a:r>
            <a:endParaRPr lang="de-DE" sz="1200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829181" y="1931493"/>
            <a:ext cx="225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496454" y="2069992"/>
            <a:ext cx="3831" cy="75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3008902" y="3059737"/>
            <a:ext cx="173687" cy="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9780" y="1299226"/>
            <a:ext cx="2277503" cy="96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1200" u="sng" dirty="0" smtClean="0"/>
              <a:t>MCTS</a:t>
            </a:r>
            <a:endParaRPr lang="de-DE" sz="12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499312" y="1700660"/>
            <a:ext cx="860107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/>
              <a:t>Schedule</a:t>
            </a:r>
          </a:p>
          <a:p>
            <a:pPr algn="ctr"/>
            <a:r>
              <a:rPr lang="en-US" sz="1200" dirty="0" smtClean="0"/>
              <a:t>generation</a:t>
            </a:r>
            <a:endParaRPr lang="de-DE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550492" y="1700660"/>
            <a:ext cx="1057405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/>
              <a:t>Learning from</a:t>
            </a:r>
          </a:p>
          <a:p>
            <a:pPr algn="ctr"/>
            <a:r>
              <a:rPr lang="en-US" sz="1200" dirty="0" smtClean="0"/>
              <a:t>reward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65588" y="2457441"/>
            <a:ext cx="112755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cheduled BB</a:t>
            </a:r>
          </a:p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xecution on</a:t>
            </a:r>
          </a:p>
          <a:p>
            <a:pPr algn="ctr"/>
            <a:r>
              <a:rPr lang="en-US" sz="1200" dirty="0" smtClean="0"/>
              <a:t>target machine</a:t>
            </a:r>
            <a:endParaRPr lang="de-DE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19796" y="2644097"/>
            <a:ext cx="7138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untime</a:t>
            </a:r>
            <a:endParaRPr lang="de-DE" sz="1200" dirty="0"/>
          </a:p>
        </p:txBody>
      </p:sp>
      <p:cxnSp>
        <p:nvCxnSpPr>
          <p:cNvPr id="50" name="Elbow Connector 49"/>
          <p:cNvCxnSpPr>
            <a:stCxn id="9" idx="0"/>
            <a:endCxn id="11" idx="1"/>
          </p:cNvCxnSpPr>
          <p:nvPr/>
        </p:nvCxnSpPr>
        <p:spPr>
          <a:xfrm rot="5400000" flipH="1" flipV="1">
            <a:off x="3603725" y="1920574"/>
            <a:ext cx="613967" cy="6358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9" idx="1"/>
          </p:cNvCxnSpPr>
          <p:nvPr/>
        </p:nvCxnSpPr>
        <p:spPr>
          <a:xfrm rot="16200000" flipH="1">
            <a:off x="2529263" y="2041014"/>
            <a:ext cx="613968" cy="6719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3"/>
            <a:endCxn id="11" idx="1"/>
          </p:cNvCxnSpPr>
          <p:nvPr/>
        </p:nvCxnSpPr>
        <p:spPr>
          <a:xfrm flipV="1">
            <a:off x="4013400" y="1931493"/>
            <a:ext cx="215212" cy="1131139"/>
          </a:xfrm>
          <a:prstGeom prst="bentConnector3">
            <a:avLst>
              <a:gd name="adj1" fmla="val 248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  <a:endCxn id="47" idx="0"/>
          </p:cNvCxnSpPr>
          <p:nvPr/>
        </p:nvCxnSpPr>
        <p:spPr>
          <a:xfrm rot="5400000">
            <a:off x="5781808" y="2309883"/>
            <a:ext cx="29511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3"/>
            <a:endCxn id="48" idx="1"/>
          </p:cNvCxnSpPr>
          <p:nvPr/>
        </p:nvCxnSpPr>
        <p:spPr>
          <a:xfrm>
            <a:off x="6493141" y="2780607"/>
            <a:ext cx="226655" cy="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0"/>
            <a:endCxn id="45" idx="2"/>
          </p:cNvCxnSpPr>
          <p:nvPr/>
        </p:nvCxnSpPr>
        <p:spPr>
          <a:xfrm flipV="1">
            <a:off x="7076721" y="2162325"/>
            <a:ext cx="2474" cy="48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5" idx="1"/>
            <a:endCxn id="44" idx="3"/>
          </p:cNvCxnSpPr>
          <p:nvPr/>
        </p:nvCxnSpPr>
        <p:spPr>
          <a:xfrm flipH="1">
            <a:off x="6359419" y="1931493"/>
            <a:ext cx="191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62794" y="1551918"/>
            <a:ext cx="12843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Global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cheduling model</a:t>
            </a:r>
            <a:endParaRPr lang="de-DE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0883" y="2324366"/>
            <a:ext cx="11881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MCTS scheduler</a:t>
            </a:r>
            <a:endParaRPr lang="de-DE" sz="1200" dirty="0"/>
          </a:p>
        </p:txBody>
      </p:sp>
      <p:cxnSp>
        <p:nvCxnSpPr>
          <p:cNvPr id="78" name="Straight Arrow Connector 77"/>
          <p:cNvCxnSpPr>
            <a:stCxn id="42" idx="3"/>
            <a:endCxn id="75" idx="1"/>
          </p:cNvCxnSpPr>
          <p:nvPr/>
        </p:nvCxnSpPr>
        <p:spPr>
          <a:xfrm>
            <a:off x="7667283" y="1782751"/>
            <a:ext cx="295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2"/>
            <a:endCxn id="76" idx="0"/>
          </p:cNvCxnSpPr>
          <p:nvPr/>
        </p:nvCxnSpPr>
        <p:spPr>
          <a:xfrm>
            <a:off x="8604957" y="2013583"/>
            <a:ext cx="0" cy="31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3"/>
            <a:endCxn id="44" idx="1"/>
          </p:cNvCxnSpPr>
          <p:nvPr/>
        </p:nvCxnSpPr>
        <p:spPr>
          <a:xfrm>
            <a:off x="5179513" y="1931493"/>
            <a:ext cx="319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Wulf</dc:creator>
  <cp:lastModifiedBy>Janne Wulf</cp:lastModifiedBy>
  <cp:revision>10</cp:revision>
  <dcterms:created xsi:type="dcterms:W3CDTF">2021-06-15T14:52:39Z</dcterms:created>
  <dcterms:modified xsi:type="dcterms:W3CDTF">2021-06-15T16:15:57Z</dcterms:modified>
</cp:coreProperties>
</file>