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50" d="100"/>
          <a:sy n="150" d="100"/>
        </p:scale>
        <p:origin x="49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6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7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4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262" y="1700660"/>
            <a:ext cx="8248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LLVM Test Suite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996" y="1062681"/>
            <a:ext cx="5496880" cy="2276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100" u="sng" dirty="0" smtClean="0">
                <a:latin typeface="Stafford Pro" panose="02000503030000020004" pitchFamily="2" charset="0"/>
              </a:rPr>
              <a:t>per Benchmark</a:t>
            </a:r>
            <a:endParaRPr lang="de-DE" sz="1100" u="sng" dirty="0">
              <a:latin typeface="Stafford Pro" panose="02000503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6164" y="2828904"/>
            <a:ext cx="11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BB Counter</a:t>
            </a:r>
          </a:p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Injected </a:t>
            </a:r>
            <a:r>
              <a:rPr lang="en-US" sz="1200" dirty="0">
                <a:latin typeface="Stafford Pro" panose="02000503030000020004" pitchFamily="2" charset="0"/>
              </a:rPr>
              <a:t>C</a:t>
            </a:r>
            <a:r>
              <a:rPr lang="en-US" sz="1200" dirty="0" smtClean="0">
                <a:latin typeface="Stafford Pro" panose="02000503030000020004" pitchFamily="2" charset="0"/>
              </a:rPr>
              <a:t>ode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594" y="2831462"/>
            <a:ext cx="108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BB </a:t>
            </a:r>
            <a:r>
              <a:rPr lang="en-US" sz="1200" dirty="0" smtClean="0">
                <a:latin typeface="Stafford Pro" panose="02000503030000020004" pitchFamily="2" charset="0"/>
              </a:rPr>
              <a:t>Execution Counts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639" y="1161535"/>
            <a:ext cx="2595383" cy="209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100" u="sng" dirty="0" smtClean="0">
                <a:latin typeface="Stafford Pro" panose="02000503030000020004" pitchFamily="2" charset="0"/>
              </a:rPr>
              <a:t>per Basic Block (BB)</a:t>
            </a:r>
            <a:endParaRPr lang="de-DE" sz="1100" u="sng" dirty="0">
              <a:latin typeface="Stafford Pro" panose="0200050303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8785" y="2465142"/>
            <a:ext cx="93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Lengths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2400" y="1878594"/>
            <a:ext cx="100995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Selection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4489" y="1792993"/>
            <a:ext cx="9428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Benchmark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765111" y="1931493"/>
            <a:ext cx="289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525900" y="2069992"/>
            <a:ext cx="1444" cy="75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3088524" y="3059737"/>
            <a:ext cx="203070" cy="2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26403" y="1445738"/>
            <a:ext cx="2277503" cy="86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1200" u="sng" dirty="0" smtClean="0">
                <a:latin typeface="Stafford Pro" panose="02000503030000020004" pitchFamily="2" charset="0"/>
              </a:rPr>
              <a:t>MCTS</a:t>
            </a:r>
            <a:endParaRPr lang="de-DE" sz="1200" u="sng" dirty="0">
              <a:latin typeface="Stafford Pro" panose="02000503030000020004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080" y="1706838"/>
            <a:ext cx="919547" cy="46166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Schedule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G</a:t>
            </a:r>
            <a:r>
              <a:rPr lang="en-US" sz="1200" dirty="0" smtClean="0">
                <a:latin typeface="Stafford Pro" panose="02000503030000020004" pitchFamily="2" charset="0"/>
              </a:rPr>
              <a:t>eneration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74637" y="1706838"/>
            <a:ext cx="1131785" cy="46166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Learning from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R</a:t>
            </a:r>
            <a:r>
              <a:rPr lang="en-US" sz="1200" dirty="0" smtClean="0">
                <a:latin typeface="Stafford Pro" panose="02000503030000020004" pitchFamily="2" charset="0"/>
              </a:rPr>
              <a:t>eward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3670" y="2506865"/>
            <a:ext cx="12363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Stafford Pro" panose="02000503030000020004" pitchFamily="2" charset="0"/>
              </a:rPr>
              <a:t>S</a:t>
            </a:r>
            <a:r>
              <a:rPr lang="en-US" sz="1200" dirty="0" smtClean="0">
                <a:latin typeface="Stafford Pro" panose="02000503030000020004" pitchFamily="2" charset="0"/>
              </a:rPr>
              <a:t>cheduled BB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E</a:t>
            </a:r>
            <a:r>
              <a:rPr lang="en-US" sz="1200" dirty="0" smtClean="0">
                <a:latin typeface="Stafford Pro" panose="02000503030000020004" pitchFamily="2" charset="0"/>
              </a:rPr>
              <a:t>xecution on</a:t>
            </a:r>
          </a:p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Target Machine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8378" y="2601188"/>
            <a:ext cx="9232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Stafford Pro" panose="02000503030000020004" pitchFamily="2" charset="0"/>
              </a:rPr>
              <a:t>Runtime </a:t>
            </a:r>
            <a:r>
              <a:rPr lang="en-US" sz="1200" dirty="0" smtClean="0">
                <a:latin typeface="Stafford Pro" panose="02000503030000020004" pitchFamily="2" charset="0"/>
              </a:rPr>
              <a:t>Measuring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50" name="Elbow Connector 49"/>
          <p:cNvCxnSpPr>
            <a:stCxn id="9" idx="0"/>
            <a:endCxn id="11" idx="2"/>
          </p:cNvCxnSpPr>
          <p:nvPr/>
        </p:nvCxnSpPr>
        <p:spPr>
          <a:xfrm rot="5400000" flipH="1" flipV="1">
            <a:off x="3672121" y="2309886"/>
            <a:ext cx="309549" cy="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9" idx="1"/>
          </p:cNvCxnSpPr>
          <p:nvPr/>
        </p:nvCxnSpPr>
        <p:spPr>
          <a:xfrm rot="16200000" flipH="1">
            <a:off x="2675517" y="1920374"/>
            <a:ext cx="533650" cy="8328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3"/>
            <a:endCxn id="11" idx="2"/>
          </p:cNvCxnSpPr>
          <p:nvPr/>
        </p:nvCxnSpPr>
        <p:spPr>
          <a:xfrm flipH="1" flipV="1">
            <a:off x="3827378" y="2155593"/>
            <a:ext cx="548141" cy="906702"/>
          </a:xfrm>
          <a:prstGeom prst="bentConnector4">
            <a:avLst>
              <a:gd name="adj1" fmla="val -41705"/>
              <a:gd name="adj2" fmla="val 82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2"/>
            <a:endCxn id="47" idx="0"/>
          </p:cNvCxnSpPr>
          <p:nvPr/>
        </p:nvCxnSpPr>
        <p:spPr>
          <a:xfrm rot="5400000">
            <a:off x="5222673" y="2337684"/>
            <a:ext cx="33836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3"/>
            <a:endCxn id="48" idx="1"/>
          </p:cNvCxnSpPr>
          <p:nvPr/>
        </p:nvCxnSpPr>
        <p:spPr>
          <a:xfrm>
            <a:off x="6010035" y="2830031"/>
            <a:ext cx="168343" cy="1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0"/>
            <a:endCxn id="45" idx="2"/>
          </p:cNvCxnSpPr>
          <p:nvPr/>
        </p:nvCxnSpPr>
        <p:spPr>
          <a:xfrm flipV="1">
            <a:off x="6640004" y="2168503"/>
            <a:ext cx="526" cy="43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5" idx="1"/>
            <a:endCxn id="44" idx="3"/>
          </p:cNvCxnSpPr>
          <p:nvPr/>
        </p:nvCxnSpPr>
        <p:spPr>
          <a:xfrm flipH="1">
            <a:off x="5851627" y="1937671"/>
            <a:ext cx="22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53761" y="1559149"/>
            <a:ext cx="9584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Inference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S</a:t>
            </a:r>
            <a:r>
              <a:rPr lang="en-US" sz="1200" dirty="0" smtClean="0">
                <a:latin typeface="Stafford Pro" panose="02000503030000020004" pitchFamily="2" charset="0"/>
              </a:rPr>
              <a:t>cheduling </a:t>
            </a:r>
            <a:r>
              <a:rPr lang="en-US" sz="1200" dirty="0">
                <a:latin typeface="Stafford Pro" panose="02000503030000020004" pitchFamily="2" charset="0"/>
              </a:rPr>
              <a:t>M</a:t>
            </a:r>
            <a:r>
              <a:rPr lang="en-US" sz="1200" dirty="0" smtClean="0">
                <a:latin typeface="Stafford Pro" panose="02000503030000020004" pitchFamily="2" charset="0"/>
              </a:rPr>
              <a:t>odels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78" name="Straight Arrow Connector 77"/>
          <p:cNvCxnSpPr>
            <a:stCxn id="42" idx="3"/>
            <a:endCxn id="75" idx="1"/>
          </p:cNvCxnSpPr>
          <p:nvPr/>
        </p:nvCxnSpPr>
        <p:spPr>
          <a:xfrm>
            <a:off x="7203906" y="1880719"/>
            <a:ext cx="349855" cy="1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89433" y="1408680"/>
            <a:ext cx="10882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Extraction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54" name="Straight Arrow Connector 53"/>
          <p:cNvCxnSpPr>
            <a:stCxn id="11" idx="0"/>
            <a:endCxn id="53" idx="2"/>
          </p:cNvCxnSpPr>
          <p:nvPr/>
        </p:nvCxnSpPr>
        <p:spPr>
          <a:xfrm flipV="1">
            <a:off x="3827378" y="1685679"/>
            <a:ext cx="6179" cy="19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3"/>
            <a:endCxn id="42" idx="1"/>
          </p:cNvCxnSpPr>
          <p:nvPr/>
        </p:nvCxnSpPr>
        <p:spPr>
          <a:xfrm>
            <a:off x="4377680" y="1547180"/>
            <a:ext cx="548723" cy="333539"/>
          </a:xfrm>
          <a:prstGeom prst="bentConnector3">
            <a:avLst>
              <a:gd name="adj1" fmla="val 342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Stafford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Wulf</dc:creator>
  <cp:lastModifiedBy>Janne Wulf</cp:lastModifiedBy>
  <cp:revision>21</cp:revision>
  <dcterms:created xsi:type="dcterms:W3CDTF">2021-06-15T14:52:39Z</dcterms:created>
  <dcterms:modified xsi:type="dcterms:W3CDTF">2021-10-26T16:47:13Z</dcterms:modified>
</cp:coreProperties>
</file>