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7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4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5366-436E-41E9-A026-90CF5F59A8B5}" type="datetimeFigureOut">
              <a:rPr lang="de-DE" smtClean="0"/>
              <a:t>26.10.2021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B2C4-A17E-41F1-89FE-303873A380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6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262" y="1700660"/>
            <a:ext cx="8248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LLVM </a:t>
            </a:r>
            <a:r>
              <a:rPr lang="en-US" sz="1200" dirty="0" smtClean="0">
                <a:latin typeface="Stafford Pro" panose="02000503030000020004" pitchFamily="2" charset="0"/>
              </a:rPr>
              <a:t>Test Suite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996" y="1062681"/>
            <a:ext cx="5496880" cy="2276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u="sng" dirty="0" smtClean="0">
                <a:latin typeface="Stafford Pro" panose="02000503030000020004" pitchFamily="2" charset="0"/>
              </a:rPr>
              <a:t>per Benchmark</a:t>
            </a:r>
            <a:endParaRPr lang="de-DE" sz="1100" u="sng" dirty="0">
              <a:latin typeface="Stafford Pro" panose="0200050303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6164" y="2828904"/>
            <a:ext cx="1122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Counter</a:t>
            </a:r>
            <a:endParaRPr lang="en-US" sz="1200" dirty="0" smtClean="0">
              <a:latin typeface="Stafford Pro" panose="02000503030000020004" pitchFamily="2" charset="0"/>
            </a:endParaRPr>
          </a:p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Injected </a:t>
            </a:r>
            <a:r>
              <a:rPr lang="en-US" sz="1200" dirty="0">
                <a:latin typeface="Stafford Pro" panose="02000503030000020004" pitchFamily="2" charset="0"/>
              </a:rPr>
              <a:t>C</a:t>
            </a:r>
            <a:r>
              <a:rPr lang="en-US" sz="1200" dirty="0" smtClean="0">
                <a:latin typeface="Stafford Pro" panose="02000503030000020004" pitchFamily="2" charset="0"/>
              </a:rPr>
              <a:t>ode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683" y="2924132"/>
            <a:ext cx="92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Counts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639" y="1161535"/>
            <a:ext cx="2595383" cy="2099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100" u="sng" dirty="0" smtClean="0">
                <a:latin typeface="Stafford Pro" panose="02000503030000020004" pitchFamily="2" charset="0"/>
              </a:rPr>
              <a:t>per Basic Block (BB)</a:t>
            </a:r>
            <a:endParaRPr lang="de-DE" sz="1100" u="sng" dirty="0">
              <a:latin typeface="Stafford Pro" panose="0200050303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5769" y="2545460"/>
            <a:ext cx="93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Lengths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6547" y="1878594"/>
            <a:ext cx="100995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Selection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4489" y="1792993"/>
            <a:ext cx="9428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Benchmark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765111" y="1931493"/>
            <a:ext cx="289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525900" y="2069992"/>
            <a:ext cx="1444" cy="75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3088524" y="3059737"/>
            <a:ext cx="236159" cy="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6403" y="1445738"/>
            <a:ext cx="2277503" cy="869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sz="1200" u="sng" dirty="0" smtClean="0">
                <a:latin typeface="Stafford Pro" panose="02000503030000020004" pitchFamily="2" charset="0"/>
              </a:rPr>
              <a:t>MCTS</a:t>
            </a:r>
            <a:endParaRPr lang="de-DE" sz="1200" u="sng" dirty="0">
              <a:latin typeface="Stafford Pro" panose="02000503030000020004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80" y="1706838"/>
            <a:ext cx="919547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Schedule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G</a:t>
            </a:r>
            <a:r>
              <a:rPr lang="en-US" sz="1200" dirty="0" smtClean="0">
                <a:latin typeface="Stafford Pro" panose="02000503030000020004" pitchFamily="2" charset="0"/>
              </a:rPr>
              <a:t>eneration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74637" y="1706838"/>
            <a:ext cx="1131785" cy="461665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Learning from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R</a:t>
            </a:r>
            <a:r>
              <a:rPr lang="en-US" sz="1200" dirty="0" smtClean="0">
                <a:latin typeface="Stafford Pro" panose="02000503030000020004" pitchFamily="2" charset="0"/>
              </a:rPr>
              <a:t>eward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73670" y="2506865"/>
            <a:ext cx="12363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Stafford Pro" panose="02000503030000020004" pitchFamily="2" charset="0"/>
              </a:rPr>
              <a:t>S</a:t>
            </a:r>
            <a:r>
              <a:rPr lang="en-US" sz="1200" dirty="0" smtClean="0">
                <a:latin typeface="Stafford Pro" panose="02000503030000020004" pitchFamily="2" charset="0"/>
              </a:rPr>
              <a:t>cheduled </a:t>
            </a:r>
            <a:r>
              <a:rPr lang="en-US" sz="1200" dirty="0" smtClean="0">
                <a:latin typeface="Stafford Pro" panose="02000503030000020004" pitchFamily="2" charset="0"/>
              </a:rPr>
              <a:t>BB</a:t>
            </a: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E</a:t>
            </a:r>
            <a:r>
              <a:rPr lang="en-US" sz="1200" dirty="0" smtClean="0">
                <a:latin typeface="Stafford Pro" panose="02000503030000020004" pitchFamily="2" charset="0"/>
              </a:rPr>
              <a:t>xecution </a:t>
            </a:r>
            <a:r>
              <a:rPr lang="en-US" sz="1200" dirty="0" smtClean="0">
                <a:latin typeface="Stafford Pro" panose="02000503030000020004" pitchFamily="2" charset="0"/>
              </a:rPr>
              <a:t>on</a:t>
            </a:r>
          </a:p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Target Machine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72123" y="2693521"/>
            <a:ext cx="73186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latin typeface="Stafford Pro" panose="02000503030000020004" pitchFamily="2" charset="0"/>
              </a:rPr>
              <a:t>R</a:t>
            </a:r>
            <a:r>
              <a:rPr lang="en-US" sz="1200" dirty="0" smtClean="0">
                <a:latin typeface="Stafford Pro" panose="02000503030000020004" pitchFamily="2" charset="0"/>
              </a:rPr>
              <a:t>untime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50" name="Elbow Connector 49"/>
          <p:cNvCxnSpPr>
            <a:stCxn id="9" idx="0"/>
            <a:endCxn id="11" idx="2"/>
          </p:cNvCxnSpPr>
          <p:nvPr/>
        </p:nvCxnSpPr>
        <p:spPr>
          <a:xfrm rot="16200000" flipV="1">
            <a:off x="3567528" y="2349591"/>
            <a:ext cx="389867" cy="1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9" idx="1"/>
          </p:cNvCxnSpPr>
          <p:nvPr/>
        </p:nvCxnSpPr>
        <p:spPr>
          <a:xfrm rot="16200000" flipH="1">
            <a:off x="2603850" y="1992041"/>
            <a:ext cx="613968" cy="769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3"/>
            <a:endCxn id="11" idx="2"/>
          </p:cNvCxnSpPr>
          <p:nvPr/>
        </p:nvCxnSpPr>
        <p:spPr>
          <a:xfrm flipH="1" flipV="1">
            <a:off x="3761525" y="2155593"/>
            <a:ext cx="488034" cy="907039"/>
          </a:xfrm>
          <a:prstGeom prst="bentConnector4">
            <a:avLst>
              <a:gd name="adj1" fmla="val -46841"/>
              <a:gd name="adj2" fmla="val 787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2"/>
            <a:endCxn id="47" idx="0"/>
          </p:cNvCxnSpPr>
          <p:nvPr/>
        </p:nvCxnSpPr>
        <p:spPr>
          <a:xfrm rot="5400000">
            <a:off x="5222673" y="2337684"/>
            <a:ext cx="33836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3"/>
            <a:endCxn id="48" idx="1"/>
          </p:cNvCxnSpPr>
          <p:nvPr/>
        </p:nvCxnSpPr>
        <p:spPr>
          <a:xfrm>
            <a:off x="6010035" y="2830031"/>
            <a:ext cx="262088" cy="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0"/>
            <a:endCxn id="45" idx="2"/>
          </p:cNvCxnSpPr>
          <p:nvPr/>
        </p:nvCxnSpPr>
        <p:spPr>
          <a:xfrm flipV="1">
            <a:off x="6638057" y="2168503"/>
            <a:ext cx="2473" cy="525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5" idx="1"/>
            <a:endCxn id="44" idx="3"/>
          </p:cNvCxnSpPr>
          <p:nvPr/>
        </p:nvCxnSpPr>
        <p:spPr>
          <a:xfrm flipH="1">
            <a:off x="5851627" y="1937671"/>
            <a:ext cx="22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53761" y="1559149"/>
            <a:ext cx="9584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latin typeface="Stafford Pro" panose="02000503030000020004" pitchFamily="2" charset="0"/>
              </a:rPr>
              <a:t>Inference</a:t>
            </a:r>
            <a:endParaRPr lang="en-US" sz="1200" dirty="0" smtClean="0">
              <a:latin typeface="Stafford Pro" panose="02000503030000020004" pitchFamily="2" charset="0"/>
            </a:endParaRPr>
          </a:p>
          <a:p>
            <a:pPr algn="ctr"/>
            <a:r>
              <a:rPr lang="en-US" sz="1200" dirty="0">
                <a:latin typeface="Stafford Pro" panose="02000503030000020004" pitchFamily="2" charset="0"/>
              </a:rPr>
              <a:t>S</a:t>
            </a:r>
            <a:r>
              <a:rPr lang="en-US" sz="1200" dirty="0" smtClean="0">
                <a:latin typeface="Stafford Pro" panose="02000503030000020004" pitchFamily="2" charset="0"/>
              </a:rPr>
              <a:t>cheduling </a:t>
            </a:r>
            <a:r>
              <a:rPr lang="en-US" sz="1200" dirty="0">
                <a:latin typeface="Stafford Pro" panose="02000503030000020004" pitchFamily="2" charset="0"/>
              </a:rPr>
              <a:t>M</a:t>
            </a:r>
            <a:r>
              <a:rPr lang="en-US" sz="1200" dirty="0" smtClean="0">
                <a:latin typeface="Stafford Pro" panose="02000503030000020004" pitchFamily="2" charset="0"/>
              </a:rPr>
              <a:t>odels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78" name="Straight Arrow Connector 77"/>
          <p:cNvCxnSpPr>
            <a:stCxn id="42" idx="3"/>
            <a:endCxn id="75" idx="1"/>
          </p:cNvCxnSpPr>
          <p:nvPr/>
        </p:nvCxnSpPr>
        <p:spPr>
          <a:xfrm>
            <a:off x="7203906" y="1880719"/>
            <a:ext cx="349855" cy="1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09081" y="1408680"/>
            <a:ext cx="108824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 smtClean="0">
                <a:latin typeface="Stafford Pro" panose="02000503030000020004" pitchFamily="2" charset="0"/>
              </a:rPr>
              <a:t>BB </a:t>
            </a:r>
            <a:r>
              <a:rPr lang="en-US" sz="1200" dirty="0" smtClean="0">
                <a:latin typeface="Stafford Pro" panose="02000503030000020004" pitchFamily="2" charset="0"/>
              </a:rPr>
              <a:t>Extraction</a:t>
            </a:r>
            <a:endParaRPr lang="de-DE" sz="1200" dirty="0">
              <a:latin typeface="Stafford Pro" panose="02000503030000020004" pitchFamily="2" charset="0"/>
            </a:endParaRPr>
          </a:p>
        </p:txBody>
      </p:sp>
      <p:cxnSp>
        <p:nvCxnSpPr>
          <p:cNvPr id="54" name="Straight Arrow Connector 53"/>
          <p:cNvCxnSpPr>
            <a:stCxn id="11" idx="0"/>
            <a:endCxn id="53" idx="2"/>
          </p:cNvCxnSpPr>
          <p:nvPr/>
        </p:nvCxnSpPr>
        <p:spPr>
          <a:xfrm flipH="1" flipV="1">
            <a:off x="3753205" y="1685679"/>
            <a:ext cx="8320" cy="19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3" idx="3"/>
            <a:endCxn id="42" idx="1"/>
          </p:cNvCxnSpPr>
          <p:nvPr/>
        </p:nvCxnSpPr>
        <p:spPr>
          <a:xfrm>
            <a:off x="4297328" y="1547180"/>
            <a:ext cx="629075" cy="3335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Stafford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Wulf</dc:creator>
  <cp:lastModifiedBy>Janne Wulf</cp:lastModifiedBy>
  <cp:revision>20</cp:revision>
  <dcterms:created xsi:type="dcterms:W3CDTF">2021-06-15T14:52:39Z</dcterms:created>
  <dcterms:modified xsi:type="dcterms:W3CDTF">2021-10-26T13:08:17Z</dcterms:modified>
</cp:coreProperties>
</file>